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9"/>
  </p:notesMasterIdLst>
  <p:sldIdLst>
    <p:sldId id="285" r:id="rId2"/>
    <p:sldId id="256" r:id="rId3"/>
    <p:sldId id="305" r:id="rId4"/>
    <p:sldId id="282" r:id="rId5"/>
    <p:sldId id="313" r:id="rId6"/>
    <p:sldId id="310" r:id="rId7"/>
    <p:sldId id="312" r:id="rId8"/>
    <p:sldId id="297" r:id="rId9"/>
    <p:sldId id="284" r:id="rId10"/>
    <p:sldId id="287" r:id="rId11"/>
    <p:sldId id="298" r:id="rId12"/>
    <p:sldId id="306" r:id="rId13"/>
    <p:sldId id="304" r:id="rId14"/>
    <p:sldId id="311" r:id="rId15"/>
    <p:sldId id="308" r:id="rId16"/>
    <p:sldId id="309" r:id="rId17"/>
    <p:sldId id="30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CC"/>
    <a:srgbClr val="ECCEE1"/>
    <a:srgbClr val="C30D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6" autoAdjust="0"/>
    <p:restoredTop sz="94710" autoAdjust="0"/>
  </p:normalViewPr>
  <p:slideViewPr>
    <p:cSldViewPr>
      <p:cViewPr varScale="1">
        <p:scale>
          <a:sx n="67" d="100"/>
          <a:sy n="67" d="100"/>
        </p:scale>
        <p:origin x="1032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vmware-host\Shared%20Folders\home\marcia\phot_zs\results_z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vmware-host\Shared%20Folders\Home\NIRC2\ExGal\angular_siz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vmware-host\Shared%20Folders\Home\NIRC2\ExGal\angular_siz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cia\Documents\sensitivity\sel_flux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vmware-host\Shared%20Folders\Home\NIRCam\sensitivity\sel_flux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242583313449456"/>
          <c:y val="6.5289442986293383E-2"/>
          <c:w val="0.80294221745009142"/>
          <c:h val="0.73286569570960491"/>
        </c:manualLayout>
      </c:layout>
      <c:scatterChart>
        <c:scatterStyle val="smoothMarker"/>
        <c:varyColors val="0"/>
        <c:ser>
          <c:idx val="0"/>
          <c:order val="0"/>
          <c:tx>
            <c:v>2 microns</c:v>
          </c:tx>
          <c:spPr>
            <a:ln>
              <a:solidFill>
                <a:srgbClr val="C30D93"/>
              </a:solidFill>
            </a:ln>
          </c:spPr>
          <c:marker>
            <c:symbol val="none"/>
          </c:marker>
          <c:xVal>
            <c:numRef>
              <c:f>results_z!$D$5:$D$40</c:f>
              <c:numCache>
                <c:formatCode>General</c:formatCode>
                <c:ptCount val="36"/>
                <c:pt idx="0">
                  <c:v>0.2</c:v>
                </c:pt>
                <c:pt idx="1">
                  <c:v>0.4</c:v>
                </c:pt>
                <c:pt idx="2">
                  <c:v>0.60000000000000064</c:v>
                </c:pt>
                <c:pt idx="3">
                  <c:v>0.8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</c:v>
                </c:pt>
                <c:pt idx="10">
                  <c:v>2.5</c:v>
                </c:pt>
                <c:pt idx="11">
                  <c:v>3</c:v>
                </c:pt>
                <c:pt idx="12">
                  <c:v>3.5</c:v>
                </c:pt>
                <c:pt idx="13">
                  <c:v>4</c:v>
                </c:pt>
                <c:pt idx="14">
                  <c:v>4.5</c:v>
                </c:pt>
                <c:pt idx="15">
                  <c:v>5</c:v>
                </c:pt>
                <c:pt idx="16">
                  <c:v>5.5</c:v>
                </c:pt>
                <c:pt idx="17">
                  <c:v>6</c:v>
                </c:pt>
                <c:pt idx="18">
                  <c:v>6.5</c:v>
                </c:pt>
                <c:pt idx="19">
                  <c:v>7</c:v>
                </c:pt>
                <c:pt idx="20">
                  <c:v>7.5</c:v>
                </c:pt>
                <c:pt idx="21">
                  <c:v>8</c:v>
                </c:pt>
                <c:pt idx="22">
                  <c:v>8.5</c:v>
                </c:pt>
                <c:pt idx="23">
                  <c:v>9</c:v>
                </c:pt>
                <c:pt idx="24">
                  <c:v>9.5</c:v>
                </c:pt>
                <c:pt idx="25">
                  <c:v>10</c:v>
                </c:pt>
                <c:pt idx="26">
                  <c:v>11</c:v>
                </c:pt>
                <c:pt idx="27">
                  <c:v>12</c:v>
                </c:pt>
                <c:pt idx="28">
                  <c:v>13</c:v>
                </c:pt>
                <c:pt idx="29">
                  <c:v>14</c:v>
                </c:pt>
                <c:pt idx="30">
                  <c:v>15</c:v>
                </c:pt>
                <c:pt idx="31">
                  <c:v>16</c:v>
                </c:pt>
                <c:pt idx="32">
                  <c:v>17</c:v>
                </c:pt>
                <c:pt idx="33">
                  <c:v>18</c:v>
                </c:pt>
                <c:pt idx="34">
                  <c:v>19</c:v>
                </c:pt>
                <c:pt idx="35">
                  <c:v>20</c:v>
                </c:pt>
              </c:numCache>
            </c:numRef>
          </c:xVal>
          <c:yVal>
            <c:numRef>
              <c:f>results_z!$C$5:$C$40</c:f>
              <c:numCache>
                <c:formatCode>General</c:formatCode>
                <c:ptCount val="36"/>
                <c:pt idx="0">
                  <c:v>9.5565749235474176</c:v>
                </c:pt>
                <c:pt idx="1">
                  <c:v>5.8520599250936334</c:v>
                </c:pt>
                <c:pt idx="2">
                  <c:v>4.6851574212893556</c:v>
                </c:pt>
                <c:pt idx="3">
                  <c:v>4.1555851063829659</c:v>
                </c:pt>
                <c:pt idx="4">
                  <c:v>3.8868159203980017</c:v>
                </c:pt>
                <c:pt idx="5">
                  <c:v>3.7425149700598803</c:v>
                </c:pt>
                <c:pt idx="6">
                  <c:v>3.6764705882352939</c:v>
                </c:pt>
                <c:pt idx="7">
                  <c:v>3.6507009345794388</c:v>
                </c:pt>
                <c:pt idx="8">
                  <c:v>3.6592505854800939</c:v>
                </c:pt>
                <c:pt idx="9">
                  <c:v>3.6851415094339619</c:v>
                </c:pt>
                <c:pt idx="10">
                  <c:v>3.815628815628807</c:v>
                </c:pt>
                <c:pt idx="11">
                  <c:v>3.9910600255427799</c:v>
                </c:pt>
                <c:pt idx="12">
                  <c:v>4.1946308724832084</c:v>
                </c:pt>
                <c:pt idx="13">
                  <c:v>4.4138418079096073</c:v>
                </c:pt>
                <c:pt idx="14">
                  <c:v>4.643387815750371</c:v>
                </c:pt>
                <c:pt idx="15">
                  <c:v>4.8751950078003095</c:v>
                </c:pt>
                <c:pt idx="16">
                  <c:v>5.1145662847790465</c:v>
                </c:pt>
                <c:pt idx="17">
                  <c:v>5.3602058319039445</c:v>
                </c:pt>
                <c:pt idx="18">
                  <c:v>5.6003584229390704</c:v>
                </c:pt>
                <c:pt idx="19">
                  <c:v>5.8520599250936334</c:v>
                </c:pt>
                <c:pt idx="20">
                  <c:v>6.0916179337232004</c:v>
                </c:pt>
                <c:pt idx="21">
                  <c:v>6.338742393509146</c:v>
                </c:pt>
                <c:pt idx="22">
                  <c:v>6.5928270042194086</c:v>
                </c:pt>
                <c:pt idx="23">
                  <c:v>6.8380743982494465</c:v>
                </c:pt>
                <c:pt idx="24">
                  <c:v>7.0861678004535138</c:v>
                </c:pt>
                <c:pt idx="25">
                  <c:v>7.335680751173709</c:v>
                </c:pt>
                <c:pt idx="26">
                  <c:v>7.8320802005012427</c:v>
                </c:pt>
                <c:pt idx="27">
                  <c:v>8.3333333333333357</c:v>
                </c:pt>
                <c:pt idx="28">
                  <c:v>8.8276836158192324</c:v>
                </c:pt>
                <c:pt idx="29">
                  <c:v>9.3283582089552191</c:v>
                </c:pt>
                <c:pt idx="30">
                  <c:v>9.8270440251572495</c:v>
                </c:pt>
                <c:pt idx="31">
                  <c:v>10.313531353135334</c:v>
                </c:pt>
                <c:pt idx="32">
                  <c:v>10.813148788927334</c:v>
                </c:pt>
                <c:pt idx="33">
                  <c:v>11.32246376811595</c:v>
                </c:pt>
                <c:pt idx="34">
                  <c:v>11.792452830188711</c:v>
                </c:pt>
                <c:pt idx="35">
                  <c:v>12.303149606299236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80B-47FB-BE1D-DE508D13EE46}"/>
            </c:ext>
          </c:extLst>
        </c:ser>
        <c:ser>
          <c:idx val="1"/>
          <c:order val="1"/>
          <c:tx>
            <c:v>3.56 microns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results_z!$D$5:$D$40</c:f>
              <c:numCache>
                <c:formatCode>General</c:formatCode>
                <c:ptCount val="36"/>
                <c:pt idx="0">
                  <c:v>0.2</c:v>
                </c:pt>
                <c:pt idx="1">
                  <c:v>0.4</c:v>
                </c:pt>
                <c:pt idx="2">
                  <c:v>0.60000000000000064</c:v>
                </c:pt>
                <c:pt idx="3">
                  <c:v>0.8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</c:v>
                </c:pt>
                <c:pt idx="10">
                  <c:v>2.5</c:v>
                </c:pt>
                <c:pt idx="11">
                  <c:v>3</c:v>
                </c:pt>
                <c:pt idx="12">
                  <c:v>3.5</c:v>
                </c:pt>
                <c:pt idx="13">
                  <c:v>4</c:v>
                </c:pt>
                <c:pt idx="14">
                  <c:v>4.5</c:v>
                </c:pt>
                <c:pt idx="15">
                  <c:v>5</c:v>
                </c:pt>
                <c:pt idx="16">
                  <c:v>5.5</c:v>
                </c:pt>
                <c:pt idx="17">
                  <c:v>6</c:v>
                </c:pt>
                <c:pt idx="18">
                  <c:v>6.5</c:v>
                </c:pt>
                <c:pt idx="19">
                  <c:v>7</c:v>
                </c:pt>
                <c:pt idx="20">
                  <c:v>7.5</c:v>
                </c:pt>
                <c:pt idx="21">
                  <c:v>8</c:v>
                </c:pt>
                <c:pt idx="22">
                  <c:v>8.5</c:v>
                </c:pt>
                <c:pt idx="23">
                  <c:v>9</c:v>
                </c:pt>
                <c:pt idx="24">
                  <c:v>9.5</c:v>
                </c:pt>
                <c:pt idx="25">
                  <c:v>10</c:v>
                </c:pt>
                <c:pt idx="26">
                  <c:v>11</c:v>
                </c:pt>
                <c:pt idx="27">
                  <c:v>12</c:v>
                </c:pt>
                <c:pt idx="28">
                  <c:v>13</c:v>
                </c:pt>
                <c:pt idx="29">
                  <c:v>14</c:v>
                </c:pt>
                <c:pt idx="30">
                  <c:v>15</c:v>
                </c:pt>
                <c:pt idx="31">
                  <c:v>16</c:v>
                </c:pt>
                <c:pt idx="32">
                  <c:v>17</c:v>
                </c:pt>
                <c:pt idx="33">
                  <c:v>18</c:v>
                </c:pt>
                <c:pt idx="34">
                  <c:v>19</c:v>
                </c:pt>
                <c:pt idx="35">
                  <c:v>20</c:v>
                </c:pt>
              </c:numCache>
            </c:numRef>
          </c:xVal>
          <c:yVal>
            <c:numRef>
              <c:f>results_z!$B$5:$B$40</c:f>
              <c:numCache>
                <c:formatCode>General</c:formatCode>
                <c:ptCount val="36"/>
                <c:pt idx="0">
                  <c:v>4.7047753469771765</c:v>
                </c:pt>
                <c:pt idx="1">
                  <c:v>2.8810141169691734</c:v>
                </c:pt>
                <c:pt idx="2">
                  <c:v>2.3065390381732187</c:v>
                </c:pt>
                <c:pt idx="3">
                  <c:v>2.0458265139116203</c:v>
                </c:pt>
                <c:pt idx="4">
                  <c:v>1.9135093761959436</c:v>
                </c:pt>
                <c:pt idx="5">
                  <c:v>1.8424689083371717</c:v>
                </c:pt>
                <c:pt idx="6">
                  <c:v>1.8099547511312217</c:v>
                </c:pt>
                <c:pt idx="7">
                  <c:v>1.7972681524083378</c:v>
                </c:pt>
                <c:pt idx="8">
                  <c:v>1.8014772113132769</c:v>
                </c:pt>
                <c:pt idx="9">
                  <c:v>1.8142235123367201</c:v>
                </c:pt>
                <c:pt idx="10">
                  <c:v>1.8784634169249554</c:v>
                </c:pt>
                <c:pt idx="11">
                  <c:v>1.9648295510364475</c:v>
                </c:pt>
                <c:pt idx="12">
                  <c:v>2.0650490449148164</c:v>
                </c:pt>
                <c:pt idx="13">
                  <c:v>2.1729682746631842</c:v>
                </c:pt>
                <c:pt idx="14">
                  <c:v>2.2859755400617212</c:v>
                </c:pt>
                <c:pt idx="15">
                  <c:v>2.4000960038401535</c:v>
                </c:pt>
                <c:pt idx="16">
                  <c:v>2.5179403248142971</c:v>
                </c:pt>
                <c:pt idx="17">
                  <c:v>2.6388705633988598</c:v>
                </c:pt>
                <c:pt idx="18">
                  <c:v>2.7570995312930795</c:v>
                </c:pt>
                <c:pt idx="19">
                  <c:v>2.8810141169691734</c:v>
                </c:pt>
                <c:pt idx="20">
                  <c:v>2.9989503673714202</c:v>
                </c:pt>
                <c:pt idx="21">
                  <c:v>3.1206116398814192</c:v>
                </c:pt>
                <c:pt idx="22">
                  <c:v>3.245699448231099</c:v>
                </c:pt>
                <c:pt idx="23">
                  <c:v>3.3664366268304997</c:v>
                </c:pt>
                <c:pt idx="24">
                  <c:v>3.4885749171463503</c:v>
                </c:pt>
                <c:pt idx="25">
                  <c:v>3.6114120621162873</c:v>
                </c:pt>
                <c:pt idx="26">
                  <c:v>3.8557933294775397</c:v>
                </c:pt>
                <c:pt idx="27">
                  <c:v>4.1025641025641022</c:v>
                </c:pt>
                <c:pt idx="28">
                  <c:v>4.3459365493263649</c:v>
                </c:pt>
                <c:pt idx="29">
                  <c:v>4.5924225028702637</c:v>
                </c:pt>
                <c:pt idx="30">
                  <c:v>4.8379293662312426</c:v>
                </c:pt>
                <c:pt idx="31">
                  <c:v>5.0774308200050671</c:v>
                </c:pt>
                <c:pt idx="32">
                  <c:v>5.3233963268565265</c:v>
                </c:pt>
                <c:pt idx="33">
                  <c:v>5.5741360089186145</c:v>
                </c:pt>
                <c:pt idx="34">
                  <c:v>5.8055152394774812</c:v>
                </c:pt>
                <c:pt idx="35">
                  <c:v>6.0569351907934577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80B-47FB-BE1D-DE508D13EE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246912"/>
        <c:axId val="67721856"/>
      </c:scatterChart>
      <c:valAx>
        <c:axId val="64246912"/>
        <c:scaling>
          <c:orientation val="minMax"/>
          <c:max val="2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Redshift</a:t>
                </a:r>
              </a:p>
            </c:rich>
          </c:tx>
          <c:layout>
            <c:manualLayout>
              <c:xMode val="edge"/>
              <c:yMode val="edge"/>
              <c:x val="0.45642825896762984"/>
              <c:y val="0.90918292076235274"/>
            </c:manualLayout>
          </c:layout>
          <c:overlay val="0"/>
        </c:title>
        <c:numFmt formatCode="General" sourceLinked="1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/>
            </a:pPr>
            <a:endParaRPr lang="en-US"/>
          </a:p>
        </c:txPr>
        <c:crossAx val="67721856"/>
        <c:crosses val="autoZero"/>
        <c:crossBetween val="midCat"/>
      </c:valAx>
      <c:valAx>
        <c:axId val="6772185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NIRCam</a:t>
                </a:r>
                <a:r>
                  <a:rPr lang="en-US" sz="1400" baseline="0"/>
                  <a:t> Pixels per 1 kpc</a:t>
                </a:r>
                <a:endParaRPr lang="en-US" sz="1400"/>
              </a:p>
            </c:rich>
          </c:tx>
          <c:overlay val="0"/>
        </c:title>
        <c:numFmt formatCode="General" sourceLinked="1"/>
        <c:majorTickMark val="in"/>
        <c:minorTickMark val="in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64246912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3505941247852192E-2"/>
          <c:y val="4.5188531409003849E-2"/>
          <c:w val="0.8548721985950809"/>
          <c:h val="0.85145356523309279"/>
        </c:manualLayout>
      </c:layout>
      <c:scatterChart>
        <c:scatterStyle val="smoothMarker"/>
        <c:varyColors val="0"/>
        <c:ser>
          <c:idx val="1"/>
          <c:order val="0"/>
          <c:spPr>
            <a:ln w="31750"/>
          </c:spPr>
          <c:marker>
            <c:symbol val="none"/>
          </c:marker>
          <c:dPt>
            <c:idx val="29"/>
            <c:bubble3D val="0"/>
            <c:spPr/>
            <c:extLst>
              <c:ext xmlns:c16="http://schemas.microsoft.com/office/drawing/2014/chart" uri="{C3380CC4-5D6E-409C-BE32-E72D297353CC}">
                <c16:uniqueId val="{00000001-82DE-4BFA-BCE2-F53AFA7CBCE9}"/>
              </c:ext>
            </c:extLst>
          </c:dPt>
          <c:xVal>
            <c:numRef>
              <c:f>Sheet1!$D$5:$D$39</c:f>
              <c:numCache>
                <c:formatCode>0.0</c:formatCode>
                <c:ptCount val="35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2.5</c:v>
                </c:pt>
                <c:pt idx="21">
                  <c:v>3</c:v>
                </c:pt>
                <c:pt idx="22">
                  <c:v>4</c:v>
                </c:pt>
                <c:pt idx="23">
                  <c:v>5</c:v>
                </c:pt>
                <c:pt idx="24">
                  <c:v>6</c:v>
                </c:pt>
                <c:pt idx="25">
                  <c:v>7</c:v>
                </c:pt>
                <c:pt idx="26">
                  <c:v>8</c:v>
                </c:pt>
                <c:pt idx="27">
                  <c:v>9</c:v>
                </c:pt>
                <c:pt idx="28">
                  <c:v>10</c:v>
                </c:pt>
                <c:pt idx="29">
                  <c:v>11</c:v>
                </c:pt>
                <c:pt idx="30">
                  <c:v>12</c:v>
                </c:pt>
                <c:pt idx="31">
                  <c:v>13</c:v>
                </c:pt>
                <c:pt idx="32">
                  <c:v>14</c:v>
                </c:pt>
                <c:pt idx="33">
                  <c:v>15</c:v>
                </c:pt>
                <c:pt idx="34">
                  <c:v>20</c:v>
                </c:pt>
              </c:numCache>
            </c:numRef>
          </c:xVal>
          <c:yVal>
            <c:numRef>
              <c:f>Sheet1!$H$5:$H$39</c:f>
              <c:numCache>
                <c:formatCode>0.00</c:formatCode>
                <c:ptCount val="35"/>
                <c:pt idx="0">
                  <c:v>0.11773379999999999</c:v>
                </c:pt>
                <c:pt idx="1">
                  <c:v>0.21080500000000002</c:v>
                </c:pt>
                <c:pt idx="2">
                  <c:v>0.2849196</c:v>
                </c:pt>
                <c:pt idx="3">
                  <c:v>0.343945</c:v>
                </c:pt>
                <c:pt idx="4">
                  <c:v>0.39111459999999998</c:v>
                </c:pt>
                <c:pt idx="5">
                  <c:v>0.42871079999999995</c:v>
                </c:pt>
                <c:pt idx="6">
                  <c:v>0.45857220000000004</c:v>
                </c:pt>
                <c:pt idx="7">
                  <c:v>0.482157</c:v>
                </c:pt>
                <c:pt idx="8">
                  <c:v>0.50066980000000005</c:v>
                </c:pt>
                <c:pt idx="9">
                  <c:v>0.51493479999999991</c:v>
                </c:pt>
                <c:pt idx="10">
                  <c:v>0.52577619999999992</c:v>
                </c:pt>
                <c:pt idx="11">
                  <c:v>0.53382799999999997</c:v>
                </c:pt>
                <c:pt idx="12">
                  <c:v>0.53947060000000002</c:v>
                </c:pt>
                <c:pt idx="13">
                  <c:v>0.54257719999999998</c:v>
                </c:pt>
                <c:pt idx="14">
                  <c:v>0.54536680000000004</c:v>
                </c:pt>
                <c:pt idx="15">
                  <c:v>0.54619099999999998</c:v>
                </c:pt>
                <c:pt idx="16">
                  <c:v>0.54587399999999997</c:v>
                </c:pt>
                <c:pt idx="17">
                  <c:v>0.54473280000000002</c:v>
                </c:pt>
                <c:pt idx="18">
                  <c:v>0.54276740000000001</c:v>
                </c:pt>
                <c:pt idx="19">
                  <c:v>0.54023140000000003</c:v>
                </c:pt>
                <c:pt idx="20">
                  <c:v>0.52146499999999996</c:v>
                </c:pt>
                <c:pt idx="21">
                  <c:v>0.49800700000000003</c:v>
                </c:pt>
                <c:pt idx="22">
                  <c:v>0.44994980000000001</c:v>
                </c:pt>
                <c:pt idx="23">
                  <c:v>0.40683779999999997</c:v>
                </c:pt>
                <c:pt idx="24">
                  <c:v>0.37000240000000001</c:v>
                </c:pt>
                <c:pt idx="25">
                  <c:v>0.33880960000000004</c:v>
                </c:pt>
                <c:pt idx="26">
                  <c:v>0.31224499999999999</c:v>
                </c:pt>
                <c:pt idx="27">
                  <c:v>0.28948439999999998</c:v>
                </c:pt>
                <c:pt idx="28">
                  <c:v>0.26976699999999998</c:v>
                </c:pt>
                <c:pt idx="29">
                  <c:v>0.25252220000000003</c:v>
                </c:pt>
                <c:pt idx="30">
                  <c:v>0.23743300000000003</c:v>
                </c:pt>
                <c:pt idx="31">
                  <c:v>0.22399219999999995</c:v>
                </c:pt>
                <c:pt idx="32">
                  <c:v>0.21207300000000001</c:v>
                </c:pt>
                <c:pt idx="33">
                  <c:v>0.20135840000000002</c:v>
                </c:pt>
                <c:pt idx="34">
                  <c:v>0.16084579999999998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2DE-4BFA-BCE2-F53AFA7CBC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833280"/>
        <c:axId val="116847360"/>
      </c:scatterChart>
      <c:valAx>
        <c:axId val="116833280"/>
        <c:scaling>
          <c:orientation val="minMax"/>
          <c:max val="14"/>
          <c:min val="2"/>
        </c:scaling>
        <c:delete val="1"/>
        <c:axPos val="b"/>
        <c:numFmt formatCode="0" sourceLinked="0"/>
        <c:majorTickMark val="in"/>
        <c:minorTickMark val="in"/>
        <c:tickLblPos val="nextTo"/>
        <c:crossAx val="116847360"/>
        <c:crosses val="autoZero"/>
        <c:crossBetween val="midCat"/>
      </c:valAx>
      <c:valAx>
        <c:axId val="116847360"/>
        <c:scaling>
          <c:orientation val="minMax"/>
          <c:max val="3.5"/>
        </c:scaling>
        <c:delete val="1"/>
        <c:axPos val="l"/>
        <c:numFmt formatCode="General" sourceLinked="0"/>
        <c:majorTickMark val="in"/>
        <c:minorTickMark val="in"/>
        <c:tickLblPos val="nextTo"/>
        <c:crossAx val="116833280"/>
        <c:crosses val="autoZero"/>
        <c:crossBetween val="midCat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3505941247852192E-2"/>
          <c:y val="4.5188531409003849E-2"/>
          <c:w val="0.8548721985950809"/>
          <c:h val="0.85145356523309279"/>
        </c:manualLayout>
      </c:layout>
      <c:scatterChart>
        <c:scatterStyle val="smoothMarker"/>
        <c:varyColors val="0"/>
        <c:ser>
          <c:idx val="1"/>
          <c:order val="0"/>
          <c:spPr>
            <a:ln w="41275"/>
          </c:spPr>
          <c:marker>
            <c:symbol val="none"/>
          </c:marker>
          <c:xVal>
            <c:numRef>
              <c:f>Sheet1!$D$5:$D$39</c:f>
              <c:numCache>
                <c:formatCode>0.0</c:formatCode>
                <c:ptCount val="35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2.5</c:v>
                </c:pt>
                <c:pt idx="21">
                  <c:v>3</c:v>
                </c:pt>
                <c:pt idx="22">
                  <c:v>4</c:v>
                </c:pt>
                <c:pt idx="23">
                  <c:v>5</c:v>
                </c:pt>
                <c:pt idx="24">
                  <c:v>6</c:v>
                </c:pt>
                <c:pt idx="25">
                  <c:v>7</c:v>
                </c:pt>
                <c:pt idx="26">
                  <c:v>8</c:v>
                </c:pt>
                <c:pt idx="27">
                  <c:v>9</c:v>
                </c:pt>
                <c:pt idx="28">
                  <c:v>10</c:v>
                </c:pt>
                <c:pt idx="29">
                  <c:v>11</c:v>
                </c:pt>
                <c:pt idx="30">
                  <c:v>12</c:v>
                </c:pt>
                <c:pt idx="31">
                  <c:v>13</c:v>
                </c:pt>
                <c:pt idx="32">
                  <c:v>14</c:v>
                </c:pt>
                <c:pt idx="33">
                  <c:v>15</c:v>
                </c:pt>
                <c:pt idx="34">
                  <c:v>20</c:v>
                </c:pt>
              </c:numCache>
            </c:numRef>
          </c:xVal>
          <c:yVal>
            <c:numRef>
              <c:f>Sheet1!$H$5:$H$39</c:f>
              <c:numCache>
                <c:formatCode>0.00</c:formatCode>
                <c:ptCount val="35"/>
                <c:pt idx="0">
                  <c:v>0.11773379999999999</c:v>
                </c:pt>
                <c:pt idx="1">
                  <c:v>0.21080500000000002</c:v>
                </c:pt>
                <c:pt idx="2">
                  <c:v>0.2849196</c:v>
                </c:pt>
                <c:pt idx="3">
                  <c:v>0.343945</c:v>
                </c:pt>
                <c:pt idx="4">
                  <c:v>0.39111459999999998</c:v>
                </c:pt>
                <c:pt idx="5">
                  <c:v>0.42871079999999995</c:v>
                </c:pt>
                <c:pt idx="6">
                  <c:v>0.45857220000000004</c:v>
                </c:pt>
                <c:pt idx="7">
                  <c:v>0.482157</c:v>
                </c:pt>
                <c:pt idx="8">
                  <c:v>0.50066980000000005</c:v>
                </c:pt>
                <c:pt idx="9">
                  <c:v>0.51493479999999991</c:v>
                </c:pt>
                <c:pt idx="10">
                  <c:v>0.52577619999999992</c:v>
                </c:pt>
                <c:pt idx="11">
                  <c:v>0.53382799999999997</c:v>
                </c:pt>
                <c:pt idx="12">
                  <c:v>0.53947060000000002</c:v>
                </c:pt>
                <c:pt idx="13">
                  <c:v>0.54257719999999998</c:v>
                </c:pt>
                <c:pt idx="14">
                  <c:v>0.54536680000000004</c:v>
                </c:pt>
                <c:pt idx="15">
                  <c:v>0.54619099999999998</c:v>
                </c:pt>
                <c:pt idx="16">
                  <c:v>0.54587399999999997</c:v>
                </c:pt>
                <c:pt idx="17">
                  <c:v>0.54473280000000002</c:v>
                </c:pt>
                <c:pt idx="18">
                  <c:v>0.54276740000000001</c:v>
                </c:pt>
                <c:pt idx="19">
                  <c:v>0.54023140000000003</c:v>
                </c:pt>
                <c:pt idx="20">
                  <c:v>0.52146499999999996</c:v>
                </c:pt>
                <c:pt idx="21">
                  <c:v>0.49800700000000003</c:v>
                </c:pt>
                <c:pt idx="22">
                  <c:v>0.44994980000000001</c:v>
                </c:pt>
                <c:pt idx="23">
                  <c:v>0.40683779999999997</c:v>
                </c:pt>
                <c:pt idx="24">
                  <c:v>0.37000240000000001</c:v>
                </c:pt>
                <c:pt idx="25">
                  <c:v>0.33880960000000004</c:v>
                </c:pt>
                <c:pt idx="26">
                  <c:v>0.31224499999999999</c:v>
                </c:pt>
                <c:pt idx="27">
                  <c:v>0.28948439999999998</c:v>
                </c:pt>
                <c:pt idx="28">
                  <c:v>0.26976699999999998</c:v>
                </c:pt>
                <c:pt idx="29">
                  <c:v>0.25252220000000003</c:v>
                </c:pt>
                <c:pt idx="30">
                  <c:v>0.23743300000000003</c:v>
                </c:pt>
                <c:pt idx="31">
                  <c:v>0.22399219999999995</c:v>
                </c:pt>
                <c:pt idx="32">
                  <c:v>0.21207300000000001</c:v>
                </c:pt>
                <c:pt idx="33">
                  <c:v>0.20135840000000002</c:v>
                </c:pt>
                <c:pt idx="34">
                  <c:v>0.16084579999999998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AD5-4888-A756-4EA2A68147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203520"/>
        <c:axId val="116205056"/>
      </c:scatterChart>
      <c:valAx>
        <c:axId val="116203520"/>
        <c:scaling>
          <c:orientation val="minMax"/>
          <c:max val="14"/>
          <c:min val="2"/>
        </c:scaling>
        <c:delete val="1"/>
        <c:axPos val="b"/>
        <c:numFmt formatCode="0" sourceLinked="0"/>
        <c:majorTickMark val="in"/>
        <c:minorTickMark val="in"/>
        <c:tickLblPos val="nextTo"/>
        <c:crossAx val="116205056"/>
        <c:crosses val="autoZero"/>
        <c:crossBetween val="midCat"/>
      </c:valAx>
      <c:valAx>
        <c:axId val="116205056"/>
        <c:scaling>
          <c:orientation val="minMax"/>
          <c:max val="2.5"/>
        </c:scaling>
        <c:delete val="1"/>
        <c:axPos val="l"/>
        <c:numFmt formatCode="0.0" sourceLinked="0"/>
        <c:majorTickMark val="in"/>
        <c:minorTickMark val="in"/>
        <c:tickLblPos val="nextTo"/>
        <c:crossAx val="116203520"/>
        <c:crosses val="autoZero"/>
        <c:crossBetween val="midCat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547748839087422"/>
          <c:y val="5.6812072393603683E-2"/>
          <c:w val="0.64368950487523902"/>
          <c:h val="0.69201245193188066"/>
        </c:manualLayout>
      </c:layout>
      <c:scatterChart>
        <c:scatterStyle val="smoothMarker"/>
        <c:varyColors val="0"/>
        <c:ser>
          <c:idx val="0"/>
          <c:order val="0"/>
          <c:spPr>
            <a:ln w="22225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Sheet2!$D$4:$D$514</c:f>
              <c:numCache>
                <c:formatCode>General</c:formatCode>
                <c:ptCount val="511"/>
                <c:pt idx="0">
                  <c:v>0.60471679700000003</c:v>
                </c:pt>
                <c:pt idx="1">
                  <c:v>0.61073388700000042</c:v>
                </c:pt>
                <c:pt idx="2">
                  <c:v>0.61675097700000048</c:v>
                </c:pt>
                <c:pt idx="3">
                  <c:v>0.62276806600000045</c:v>
                </c:pt>
                <c:pt idx="4">
                  <c:v>0.62878515600000073</c:v>
                </c:pt>
                <c:pt idx="5">
                  <c:v>0.63480224600000046</c:v>
                </c:pt>
                <c:pt idx="6">
                  <c:v>0.64081928700000046</c:v>
                </c:pt>
                <c:pt idx="7">
                  <c:v>0.64683637700000041</c:v>
                </c:pt>
                <c:pt idx="8">
                  <c:v>0.65285346700000046</c:v>
                </c:pt>
                <c:pt idx="9">
                  <c:v>0.65887055700000074</c:v>
                </c:pt>
                <c:pt idx="10">
                  <c:v>0.66488764600000072</c:v>
                </c:pt>
                <c:pt idx="11">
                  <c:v>0.67090473600000089</c:v>
                </c:pt>
                <c:pt idx="12">
                  <c:v>0.67692182600000095</c:v>
                </c:pt>
                <c:pt idx="13">
                  <c:v>0.6829388670000005</c:v>
                </c:pt>
                <c:pt idx="14">
                  <c:v>0.68895595700000045</c:v>
                </c:pt>
                <c:pt idx="15">
                  <c:v>0.69497304700000051</c:v>
                </c:pt>
                <c:pt idx="16">
                  <c:v>0.70099013700000046</c:v>
                </c:pt>
                <c:pt idx="17">
                  <c:v>0.7070072270000004</c:v>
                </c:pt>
                <c:pt idx="18">
                  <c:v>0.71302431600000071</c:v>
                </c:pt>
                <c:pt idx="19">
                  <c:v>0.7190413570000006</c:v>
                </c:pt>
                <c:pt idx="20">
                  <c:v>0.72505844700000044</c:v>
                </c:pt>
                <c:pt idx="21">
                  <c:v>0.73107553700000061</c:v>
                </c:pt>
                <c:pt idx="22">
                  <c:v>0.73709262700000044</c:v>
                </c:pt>
                <c:pt idx="23">
                  <c:v>0.74310971700000072</c:v>
                </c:pt>
                <c:pt idx="24">
                  <c:v>0.74912680700000045</c:v>
                </c:pt>
                <c:pt idx="25">
                  <c:v>0.75514389600000098</c:v>
                </c:pt>
                <c:pt idx="26">
                  <c:v>0.76116093799999995</c:v>
                </c:pt>
                <c:pt idx="27">
                  <c:v>0.76717802700000071</c:v>
                </c:pt>
                <c:pt idx="28">
                  <c:v>0.77319511700000076</c:v>
                </c:pt>
                <c:pt idx="29">
                  <c:v>0.77921220700000005</c:v>
                </c:pt>
                <c:pt idx="30">
                  <c:v>0.78522929700000044</c:v>
                </c:pt>
                <c:pt idx="31">
                  <c:v>0.7912463869999995</c:v>
                </c:pt>
                <c:pt idx="32">
                  <c:v>0.797263477</c:v>
                </c:pt>
                <c:pt idx="33">
                  <c:v>0.803280518</c:v>
                </c:pt>
                <c:pt idx="34">
                  <c:v>0.80929760700000042</c:v>
                </c:pt>
                <c:pt idx="35">
                  <c:v>0.81531469700000003</c:v>
                </c:pt>
                <c:pt idx="36">
                  <c:v>0.82133183599999993</c:v>
                </c:pt>
                <c:pt idx="37">
                  <c:v>0.82734882800000042</c:v>
                </c:pt>
                <c:pt idx="38">
                  <c:v>0.83336591800000004</c:v>
                </c:pt>
                <c:pt idx="39">
                  <c:v>0.83938300799999999</c:v>
                </c:pt>
                <c:pt idx="40">
                  <c:v>0.84540009800000004</c:v>
                </c:pt>
                <c:pt idx="41">
                  <c:v>0.85141718799999955</c:v>
                </c:pt>
                <c:pt idx="42">
                  <c:v>0.85743427700000041</c:v>
                </c:pt>
                <c:pt idx="43">
                  <c:v>0.86345136700000003</c:v>
                </c:pt>
                <c:pt idx="44">
                  <c:v>0.8676632809999999</c:v>
                </c:pt>
                <c:pt idx="45">
                  <c:v>0.87067187500000076</c:v>
                </c:pt>
                <c:pt idx="46">
                  <c:v>0.87548554700000003</c:v>
                </c:pt>
                <c:pt idx="47">
                  <c:v>0.88150263699999998</c:v>
                </c:pt>
                <c:pt idx="48">
                  <c:v>0.88751972699999959</c:v>
                </c:pt>
                <c:pt idx="49">
                  <c:v>0.89353681600000001</c:v>
                </c:pt>
                <c:pt idx="50">
                  <c:v>0.89955390599999929</c:v>
                </c:pt>
                <c:pt idx="51">
                  <c:v>0.9055708979999999</c:v>
                </c:pt>
                <c:pt idx="52">
                  <c:v>0.90978291000000011</c:v>
                </c:pt>
                <c:pt idx="53">
                  <c:v>0.91279140600000053</c:v>
                </c:pt>
                <c:pt idx="54">
                  <c:v>0.91760507800000035</c:v>
                </c:pt>
                <c:pt idx="55">
                  <c:v>0.92362216800000008</c:v>
                </c:pt>
                <c:pt idx="56">
                  <c:v>0.92963925800000058</c:v>
                </c:pt>
                <c:pt idx="57">
                  <c:v>0.93565634800000008</c:v>
                </c:pt>
                <c:pt idx="58">
                  <c:v>0.94167343800000058</c:v>
                </c:pt>
                <c:pt idx="59">
                  <c:v>0.94769052700000034</c:v>
                </c:pt>
                <c:pt idx="60">
                  <c:v>0.95370761700000084</c:v>
                </c:pt>
                <c:pt idx="61">
                  <c:v>0.95972470700000034</c:v>
                </c:pt>
                <c:pt idx="62">
                  <c:v>0.96574179700000085</c:v>
                </c:pt>
                <c:pt idx="63">
                  <c:v>0.97175888700000035</c:v>
                </c:pt>
                <c:pt idx="64">
                  <c:v>0.97777597700000085</c:v>
                </c:pt>
                <c:pt idx="65">
                  <c:v>0.98379306600000005</c:v>
                </c:pt>
                <c:pt idx="66">
                  <c:v>0.98981005899999996</c:v>
                </c:pt>
                <c:pt idx="67">
                  <c:v>0.9958271479999995</c:v>
                </c:pt>
                <c:pt idx="68">
                  <c:v>1.0018442399999989</c:v>
                </c:pt>
                <c:pt idx="69">
                  <c:v>1.0060562499999999</c:v>
                </c:pt>
                <c:pt idx="70">
                  <c:v>1.009064749999999</c:v>
                </c:pt>
                <c:pt idx="71">
                  <c:v>1.0138784199999991</c:v>
                </c:pt>
                <c:pt idx="72">
                  <c:v>1.0198955099999998</c:v>
                </c:pt>
                <c:pt idx="73">
                  <c:v>1.0259125999999998</c:v>
                </c:pt>
                <c:pt idx="74">
                  <c:v>1.0319296899999981</c:v>
                </c:pt>
                <c:pt idx="75">
                  <c:v>1.0379467799999991</c:v>
                </c:pt>
                <c:pt idx="76">
                  <c:v>1.0439638699999998</c:v>
                </c:pt>
                <c:pt idx="77">
                  <c:v>1.0499809600000001</c:v>
                </c:pt>
                <c:pt idx="78">
                  <c:v>1.055998049999999</c:v>
                </c:pt>
                <c:pt idx="79">
                  <c:v>1.0620151400000009</c:v>
                </c:pt>
                <c:pt idx="80">
                  <c:v>1.0680321300000009</c:v>
                </c:pt>
                <c:pt idx="81">
                  <c:v>1.07404922</c:v>
                </c:pt>
                <c:pt idx="82">
                  <c:v>1.0800663099999999</c:v>
                </c:pt>
                <c:pt idx="83">
                  <c:v>1.0860834000000001</c:v>
                </c:pt>
                <c:pt idx="84">
                  <c:v>1.09210049</c:v>
                </c:pt>
                <c:pt idx="85">
                  <c:v>1.0981175800000009</c:v>
                </c:pt>
                <c:pt idx="86">
                  <c:v>1.1041346699999999</c:v>
                </c:pt>
                <c:pt idx="87">
                  <c:v>1.1101517599999999</c:v>
                </c:pt>
                <c:pt idx="88">
                  <c:v>1.11616885</c:v>
                </c:pt>
                <c:pt idx="89">
                  <c:v>1.1221859400000009</c:v>
                </c:pt>
                <c:pt idx="90">
                  <c:v>1.1282030300000001</c:v>
                </c:pt>
                <c:pt idx="91">
                  <c:v>1.1342201199999999</c:v>
                </c:pt>
                <c:pt idx="92">
                  <c:v>1.14023721</c:v>
                </c:pt>
                <c:pt idx="93">
                  <c:v>1.1462543000000001</c:v>
                </c:pt>
                <c:pt idx="94">
                  <c:v>1.1522712899999998</c:v>
                </c:pt>
                <c:pt idx="95">
                  <c:v>1.1582883800000001</c:v>
                </c:pt>
                <c:pt idx="96">
                  <c:v>1.1643054700000008</c:v>
                </c:pt>
                <c:pt idx="97">
                  <c:v>1.1703225600000009</c:v>
                </c:pt>
                <c:pt idx="98">
                  <c:v>1.1763396499999998</c:v>
                </c:pt>
                <c:pt idx="99">
                  <c:v>1.1835601600000001</c:v>
                </c:pt>
                <c:pt idx="100">
                  <c:v>1.1889755900000001</c:v>
                </c:pt>
                <c:pt idx="101">
                  <c:v>1.1937891600000001</c:v>
                </c:pt>
                <c:pt idx="102">
                  <c:v>1.2004080099999999</c:v>
                </c:pt>
                <c:pt idx="103">
                  <c:v>1.206425099999999</c:v>
                </c:pt>
                <c:pt idx="104">
                  <c:v>1.21244219</c:v>
                </c:pt>
                <c:pt idx="105">
                  <c:v>1.2184592799999998</c:v>
                </c:pt>
                <c:pt idx="106">
                  <c:v>1.2244763699999999</c:v>
                </c:pt>
                <c:pt idx="107">
                  <c:v>1.2304934599999993</c:v>
                </c:pt>
                <c:pt idx="108">
                  <c:v>1.2365104499999999</c:v>
                </c:pt>
                <c:pt idx="109">
                  <c:v>1.24252754</c:v>
                </c:pt>
                <c:pt idx="110">
                  <c:v>1.24794297</c:v>
                </c:pt>
                <c:pt idx="111">
                  <c:v>1.2503498</c:v>
                </c:pt>
                <c:pt idx="112">
                  <c:v>1.2545617199999992</c:v>
                </c:pt>
                <c:pt idx="113">
                  <c:v>1.2605788099999999</c:v>
                </c:pt>
                <c:pt idx="114">
                  <c:v>1.2665959</c:v>
                </c:pt>
                <c:pt idx="115">
                  <c:v>1.2726129900000001</c:v>
                </c:pt>
                <c:pt idx="116">
                  <c:v>1.2786300799999999</c:v>
                </c:pt>
                <c:pt idx="117">
                  <c:v>1.2846471700000008</c:v>
                </c:pt>
                <c:pt idx="118">
                  <c:v>1.2906642599999989</c:v>
                </c:pt>
                <c:pt idx="119">
                  <c:v>1.2966813499999998</c:v>
                </c:pt>
                <c:pt idx="120">
                  <c:v>1.3026984399999999</c:v>
                </c:pt>
                <c:pt idx="121">
                  <c:v>1.3087155300000008</c:v>
                </c:pt>
                <c:pt idx="122">
                  <c:v>1.3147325200000008</c:v>
                </c:pt>
                <c:pt idx="123">
                  <c:v>1.3207496099999998</c:v>
                </c:pt>
                <c:pt idx="124">
                  <c:v>1.326766699999999</c:v>
                </c:pt>
                <c:pt idx="125">
                  <c:v>1.3327837899999999</c:v>
                </c:pt>
                <c:pt idx="126">
                  <c:v>1.33880088</c:v>
                </c:pt>
                <c:pt idx="127">
                  <c:v>1.3448179700000009</c:v>
                </c:pt>
                <c:pt idx="128">
                  <c:v>1.3508350599999999</c:v>
                </c:pt>
                <c:pt idx="129">
                  <c:v>1.3568521500000001</c:v>
                </c:pt>
                <c:pt idx="130">
                  <c:v>1.3628692399999998</c:v>
                </c:pt>
                <c:pt idx="131">
                  <c:v>1.36888633</c:v>
                </c:pt>
                <c:pt idx="132">
                  <c:v>1.3749034200000001</c:v>
                </c:pt>
                <c:pt idx="133">
                  <c:v>1.3809205099999999</c:v>
                </c:pt>
                <c:pt idx="134">
                  <c:v>1.3869376</c:v>
                </c:pt>
                <c:pt idx="135">
                  <c:v>1.3929546899999998</c:v>
                </c:pt>
                <c:pt idx="136">
                  <c:v>1.3989716799999998</c:v>
                </c:pt>
                <c:pt idx="137">
                  <c:v>1.4049887699999999</c:v>
                </c:pt>
                <c:pt idx="138">
                  <c:v>1.4110058599999991</c:v>
                </c:pt>
                <c:pt idx="139">
                  <c:v>1.4170229499999998</c:v>
                </c:pt>
                <c:pt idx="140">
                  <c:v>1.4230400399999998</c:v>
                </c:pt>
                <c:pt idx="141">
                  <c:v>1.4290571300000001</c:v>
                </c:pt>
                <c:pt idx="142">
                  <c:v>1.4350742199999984</c:v>
                </c:pt>
                <c:pt idx="143">
                  <c:v>1.4410913099999985</c:v>
                </c:pt>
                <c:pt idx="144">
                  <c:v>1.4471083999999992</c:v>
                </c:pt>
                <c:pt idx="145">
                  <c:v>1.453125489999999</c:v>
                </c:pt>
                <c:pt idx="146">
                  <c:v>1.4591425800000002</c:v>
                </c:pt>
                <c:pt idx="147">
                  <c:v>1.4651596699999998</c:v>
                </c:pt>
                <c:pt idx="148">
                  <c:v>1.471176759999999</c:v>
                </c:pt>
                <c:pt idx="149">
                  <c:v>1.477193849999999</c:v>
                </c:pt>
                <c:pt idx="150">
                  <c:v>1.4832108399999999</c:v>
                </c:pt>
                <c:pt idx="151">
                  <c:v>1.48922793</c:v>
                </c:pt>
                <c:pt idx="152">
                  <c:v>1.49524502</c:v>
                </c:pt>
                <c:pt idx="153">
                  <c:v>1.5012621099999999</c:v>
                </c:pt>
                <c:pt idx="154">
                  <c:v>1.507279199999999</c:v>
                </c:pt>
                <c:pt idx="155">
                  <c:v>1.51209287</c:v>
                </c:pt>
                <c:pt idx="156">
                  <c:v>1.5151014599999992</c:v>
                </c:pt>
                <c:pt idx="157">
                  <c:v>1.5193133799999998</c:v>
                </c:pt>
                <c:pt idx="158">
                  <c:v>1.5253304699999999</c:v>
                </c:pt>
                <c:pt idx="159">
                  <c:v>1.5313475599999999</c:v>
                </c:pt>
                <c:pt idx="160">
                  <c:v>1.5373646499999984</c:v>
                </c:pt>
                <c:pt idx="161">
                  <c:v>1.5433817399999998</c:v>
                </c:pt>
                <c:pt idx="162">
                  <c:v>1.5493988299999999</c:v>
                </c:pt>
                <c:pt idx="163">
                  <c:v>1.5554159200000008</c:v>
                </c:pt>
                <c:pt idx="164">
                  <c:v>1.5614329100000002</c:v>
                </c:pt>
                <c:pt idx="165">
                  <c:v>1.56745</c:v>
                </c:pt>
                <c:pt idx="166">
                  <c:v>1.5734670899999998</c:v>
                </c:pt>
                <c:pt idx="167">
                  <c:v>1.5794841799999999</c:v>
                </c:pt>
                <c:pt idx="168">
                  <c:v>1.5855012699999991</c:v>
                </c:pt>
                <c:pt idx="169">
                  <c:v>1.59151836</c:v>
                </c:pt>
                <c:pt idx="170">
                  <c:v>1.5975354499999999</c:v>
                </c:pt>
                <c:pt idx="171">
                  <c:v>1.6035525400000001</c:v>
                </c:pt>
                <c:pt idx="172">
                  <c:v>1.6095696299999998</c:v>
                </c:pt>
                <c:pt idx="173">
                  <c:v>1.61558672</c:v>
                </c:pt>
                <c:pt idx="174">
                  <c:v>1.6216038099999999</c:v>
                </c:pt>
                <c:pt idx="175">
                  <c:v>1.6276208999999993</c:v>
                </c:pt>
                <c:pt idx="176">
                  <c:v>1.63363799</c:v>
                </c:pt>
                <c:pt idx="177">
                  <c:v>1.63965508</c:v>
                </c:pt>
                <c:pt idx="178">
                  <c:v>1.6456720700000003</c:v>
                </c:pt>
                <c:pt idx="179">
                  <c:v>1.651689259999999</c:v>
                </c:pt>
                <c:pt idx="180">
                  <c:v>1.657706249999999</c:v>
                </c:pt>
                <c:pt idx="181">
                  <c:v>1.6637234399999998</c:v>
                </c:pt>
                <c:pt idx="182">
                  <c:v>1.6697404300000001</c:v>
                </c:pt>
                <c:pt idx="183">
                  <c:v>1.6757576199999999</c:v>
                </c:pt>
                <c:pt idx="184">
                  <c:v>1.6817746099999991</c:v>
                </c:pt>
                <c:pt idx="185">
                  <c:v>1.6877915999999993</c:v>
                </c:pt>
                <c:pt idx="186">
                  <c:v>1.6938087899999998</c:v>
                </c:pt>
                <c:pt idx="187">
                  <c:v>1.6998257799999998</c:v>
                </c:pt>
                <c:pt idx="188">
                  <c:v>1.70584297</c:v>
                </c:pt>
                <c:pt idx="189">
                  <c:v>1.7118599600000002</c:v>
                </c:pt>
                <c:pt idx="190">
                  <c:v>1.7178771499999999</c:v>
                </c:pt>
                <c:pt idx="191">
                  <c:v>1.723894139999999</c:v>
                </c:pt>
                <c:pt idx="192">
                  <c:v>1.7299113299999993</c:v>
                </c:pt>
                <c:pt idx="193">
                  <c:v>1.7359283199999989</c:v>
                </c:pt>
                <c:pt idx="194">
                  <c:v>1.7419455099999999</c:v>
                </c:pt>
                <c:pt idx="195">
                  <c:v>1.7509710899999988</c:v>
                </c:pt>
                <c:pt idx="196">
                  <c:v>1.7630052699999998</c:v>
                </c:pt>
                <c:pt idx="197">
                  <c:v>1.7750394499999989</c:v>
                </c:pt>
                <c:pt idx="198">
                  <c:v>1.7870736299999999</c:v>
                </c:pt>
                <c:pt idx="199">
                  <c:v>1.79910781</c:v>
                </c:pt>
                <c:pt idx="200">
                  <c:v>1.8111417999999992</c:v>
                </c:pt>
                <c:pt idx="201">
                  <c:v>1.82317598</c:v>
                </c:pt>
                <c:pt idx="202">
                  <c:v>1.8352101600000001</c:v>
                </c:pt>
                <c:pt idx="203">
                  <c:v>1.8472443399999998</c:v>
                </c:pt>
                <c:pt idx="204">
                  <c:v>1.8592785199999999</c:v>
                </c:pt>
                <c:pt idx="205">
                  <c:v>1.8713127000000001</c:v>
                </c:pt>
                <c:pt idx="206">
                  <c:v>1.8833468799999999</c:v>
                </c:pt>
                <c:pt idx="207">
                  <c:v>1.8953810499999999</c:v>
                </c:pt>
                <c:pt idx="208">
                  <c:v>1.9074152300000002</c:v>
                </c:pt>
                <c:pt idx="209">
                  <c:v>1.9194494099999999</c:v>
                </c:pt>
                <c:pt idx="210">
                  <c:v>1.93148359</c:v>
                </c:pt>
                <c:pt idx="211">
                  <c:v>1.9435177700000001</c:v>
                </c:pt>
                <c:pt idx="212">
                  <c:v>1.95555195</c:v>
                </c:pt>
                <c:pt idx="213">
                  <c:v>1.967586130000001</c:v>
                </c:pt>
                <c:pt idx="214">
                  <c:v>1.9796201199999999</c:v>
                </c:pt>
                <c:pt idx="215">
                  <c:v>1.9916543000000002</c:v>
                </c:pt>
                <c:pt idx="216">
                  <c:v>2.0036884799999997</c:v>
                </c:pt>
                <c:pt idx="217">
                  <c:v>2.0157226599999998</c:v>
                </c:pt>
                <c:pt idx="218">
                  <c:v>2.0277568399999999</c:v>
                </c:pt>
                <c:pt idx="219">
                  <c:v>2.03979102</c:v>
                </c:pt>
                <c:pt idx="220">
                  <c:v>2.0518251999999979</c:v>
                </c:pt>
                <c:pt idx="221">
                  <c:v>2.0638593799999998</c:v>
                </c:pt>
                <c:pt idx="222">
                  <c:v>2.07589355</c:v>
                </c:pt>
                <c:pt idx="223">
                  <c:v>2.0879277300000019</c:v>
                </c:pt>
                <c:pt idx="224">
                  <c:v>2.0999619099999998</c:v>
                </c:pt>
                <c:pt idx="225">
                  <c:v>2.1119960899999999</c:v>
                </c:pt>
                <c:pt idx="226">
                  <c:v>2.1240302700000018</c:v>
                </c:pt>
                <c:pt idx="227">
                  <c:v>2.1360642599999999</c:v>
                </c:pt>
                <c:pt idx="228">
                  <c:v>2.1480984400000001</c:v>
                </c:pt>
                <c:pt idx="229">
                  <c:v>2.1601326200000002</c:v>
                </c:pt>
                <c:pt idx="230">
                  <c:v>2.1721668000000003</c:v>
                </c:pt>
                <c:pt idx="231">
                  <c:v>2.18420098</c:v>
                </c:pt>
                <c:pt idx="232">
                  <c:v>2.1902181599999997</c:v>
                </c:pt>
                <c:pt idx="233">
                  <c:v>2.1962351599999987</c:v>
                </c:pt>
                <c:pt idx="234">
                  <c:v>2.2082693400000002</c:v>
                </c:pt>
                <c:pt idx="235">
                  <c:v>2.2203035200000012</c:v>
                </c:pt>
                <c:pt idx="236">
                  <c:v>2.2323377000000018</c:v>
                </c:pt>
                <c:pt idx="237">
                  <c:v>2.2443718800000019</c:v>
                </c:pt>
                <c:pt idx="238">
                  <c:v>2.2564060499999998</c:v>
                </c:pt>
                <c:pt idx="239">
                  <c:v>2.2684402299999999</c:v>
                </c:pt>
                <c:pt idx="240">
                  <c:v>2.2804744100000001</c:v>
                </c:pt>
                <c:pt idx="241">
                  <c:v>2.2925085899999997</c:v>
                </c:pt>
                <c:pt idx="242">
                  <c:v>2.3045425799999997</c:v>
                </c:pt>
                <c:pt idx="243">
                  <c:v>2.3165767599999998</c:v>
                </c:pt>
                <c:pt idx="244">
                  <c:v>2.3286109399999981</c:v>
                </c:pt>
                <c:pt idx="245">
                  <c:v>2.3406451199999969</c:v>
                </c:pt>
                <c:pt idx="246">
                  <c:v>2.3526792999999979</c:v>
                </c:pt>
                <c:pt idx="247">
                  <c:v>2.3647134799999998</c:v>
                </c:pt>
                <c:pt idx="248">
                  <c:v>2.3767476599999986</c:v>
                </c:pt>
                <c:pt idx="249">
                  <c:v>2.3887818400000018</c:v>
                </c:pt>
                <c:pt idx="250">
                  <c:v>2.4008160199999997</c:v>
                </c:pt>
                <c:pt idx="251">
                  <c:v>2.4128501999999963</c:v>
                </c:pt>
                <c:pt idx="252">
                  <c:v>2.42488438</c:v>
                </c:pt>
                <c:pt idx="253">
                  <c:v>2.4369185499999997</c:v>
                </c:pt>
                <c:pt idx="254">
                  <c:v>2.4489527299999998</c:v>
                </c:pt>
                <c:pt idx="255">
                  <c:v>2.4609869099999999</c:v>
                </c:pt>
                <c:pt idx="256">
                  <c:v>2.4730208999999999</c:v>
                </c:pt>
                <c:pt idx="257">
                  <c:v>2.4850550799999982</c:v>
                </c:pt>
                <c:pt idx="258">
                  <c:v>2.4970892600000001</c:v>
                </c:pt>
                <c:pt idx="259">
                  <c:v>2.5091234400000002</c:v>
                </c:pt>
                <c:pt idx="260">
                  <c:v>2.5211576199999999</c:v>
                </c:pt>
                <c:pt idx="261">
                  <c:v>2.5331918000000018</c:v>
                </c:pt>
                <c:pt idx="262">
                  <c:v>2.5452259799999997</c:v>
                </c:pt>
                <c:pt idx="263">
                  <c:v>2.5572601599999998</c:v>
                </c:pt>
                <c:pt idx="264">
                  <c:v>2.5692943399999999</c:v>
                </c:pt>
                <c:pt idx="265">
                  <c:v>2.58132852</c:v>
                </c:pt>
                <c:pt idx="266">
                  <c:v>2.5933627000000001</c:v>
                </c:pt>
                <c:pt idx="267">
                  <c:v>2.6053968800000002</c:v>
                </c:pt>
                <c:pt idx="268">
                  <c:v>2.6174310500000018</c:v>
                </c:pt>
                <c:pt idx="269">
                  <c:v>2.6294650399999981</c:v>
                </c:pt>
                <c:pt idx="270">
                  <c:v>2.64149922</c:v>
                </c:pt>
                <c:pt idx="271">
                  <c:v>2.6535334000000002</c:v>
                </c:pt>
                <c:pt idx="272">
                  <c:v>2.6655675800000012</c:v>
                </c:pt>
                <c:pt idx="273">
                  <c:v>2.6776017600000017</c:v>
                </c:pt>
                <c:pt idx="274">
                  <c:v>2.6896359400000001</c:v>
                </c:pt>
                <c:pt idx="275">
                  <c:v>2.7016701199999997</c:v>
                </c:pt>
                <c:pt idx="276">
                  <c:v>2.7137043000000012</c:v>
                </c:pt>
                <c:pt idx="277">
                  <c:v>2.72573848</c:v>
                </c:pt>
                <c:pt idx="278">
                  <c:v>2.7377726600000001</c:v>
                </c:pt>
                <c:pt idx="279">
                  <c:v>2.7498068400000002</c:v>
                </c:pt>
                <c:pt idx="280">
                  <c:v>2.7618410199999999</c:v>
                </c:pt>
                <c:pt idx="281">
                  <c:v>2.7738752</c:v>
                </c:pt>
                <c:pt idx="282">
                  <c:v>2.7859093800000001</c:v>
                </c:pt>
                <c:pt idx="283">
                  <c:v>2.7979433600000001</c:v>
                </c:pt>
                <c:pt idx="284">
                  <c:v>2.8099775399999998</c:v>
                </c:pt>
                <c:pt idx="285">
                  <c:v>2.8220117199999999</c:v>
                </c:pt>
                <c:pt idx="286">
                  <c:v>2.8340458999999969</c:v>
                </c:pt>
                <c:pt idx="287">
                  <c:v>2.8460800799999997</c:v>
                </c:pt>
                <c:pt idx="288">
                  <c:v>2.8581142600000002</c:v>
                </c:pt>
                <c:pt idx="289">
                  <c:v>2.8701484399999964</c:v>
                </c:pt>
                <c:pt idx="290">
                  <c:v>2.8821826199999987</c:v>
                </c:pt>
                <c:pt idx="291">
                  <c:v>2.8942167999999997</c:v>
                </c:pt>
                <c:pt idx="292">
                  <c:v>2.906250979999998</c:v>
                </c:pt>
                <c:pt idx="293">
                  <c:v>2.9182851599999986</c:v>
                </c:pt>
                <c:pt idx="294">
                  <c:v>2.9303193400000001</c:v>
                </c:pt>
                <c:pt idx="295">
                  <c:v>2.9423535199999997</c:v>
                </c:pt>
                <c:pt idx="296">
                  <c:v>2.9543876999999998</c:v>
                </c:pt>
                <c:pt idx="297">
                  <c:v>2.9664216799999998</c:v>
                </c:pt>
                <c:pt idx="298">
                  <c:v>2.9784558599999982</c:v>
                </c:pt>
                <c:pt idx="299">
                  <c:v>2.9904900400000001</c:v>
                </c:pt>
                <c:pt idx="300">
                  <c:v>3.0025242200000002</c:v>
                </c:pt>
                <c:pt idx="301">
                  <c:v>3.0145583999999981</c:v>
                </c:pt>
                <c:pt idx="302">
                  <c:v>3.02659258</c:v>
                </c:pt>
                <c:pt idx="303">
                  <c:v>3.0386267600000001</c:v>
                </c:pt>
                <c:pt idx="304">
                  <c:v>3.0506609399999984</c:v>
                </c:pt>
                <c:pt idx="305">
                  <c:v>3.0626951199999981</c:v>
                </c:pt>
                <c:pt idx="306">
                  <c:v>3.0747293</c:v>
                </c:pt>
                <c:pt idx="307">
                  <c:v>3.0867634799999997</c:v>
                </c:pt>
                <c:pt idx="308">
                  <c:v>3.0987976600000002</c:v>
                </c:pt>
                <c:pt idx="309">
                  <c:v>3.1108318399999999</c:v>
                </c:pt>
                <c:pt idx="310">
                  <c:v>3.1228658199999986</c:v>
                </c:pt>
                <c:pt idx="311">
                  <c:v>3.1349</c:v>
                </c:pt>
                <c:pt idx="312">
                  <c:v>3.1469341800000001</c:v>
                </c:pt>
                <c:pt idx="313">
                  <c:v>3.1589683599999998</c:v>
                </c:pt>
                <c:pt idx="314">
                  <c:v>3.1710025399999981</c:v>
                </c:pt>
                <c:pt idx="315">
                  <c:v>3.1830367200000018</c:v>
                </c:pt>
                <c:pt idx="316">
                  <c:v>3.1950708999999997</c:v>
                </c:pt>
                <c:pt idx="317">
                  <c:v>3.2071050800000012</c:v>
                </c:pt>
                <c:pt idx="318">
                  <c:v>3.2191392600000017</c:v>
                </c:pt>
                <c:pt idx="319">
                  <c:v>3.2311734400000001</c:v>
                </c:pt>
                <c:pt idx="320">
                  <c:v>3.2432076200000002</c:v>
                </c:pt>
                <c:pt idx="321">
                  <c:v>3.2552418000000003</c:v>
                </c:pt>
                <c:pt idx="322">
                  <c:v>3.26727598</c:v>
                </c:pt>
                <c:pt idx="323">
                  <c:v>3.2793101600000001</c:v>
                </c:pt>
                <c:pt idx="324">
                  <c:v>3.2913441400000005</c:v>
                </c:pt>
                <c:pt idx="325">
                  <c:v>3.3033785199999999</c:v>
                </c:pt>
                <c:pt idx="326">
                  <c:v>3.3154124999999963</c:v>
                </c:pt>
                <c:pt idx="327">
                  <c:v>3.3274468799999997</c:v>
                </c:pt>
                <c:pt idx="328">
                  <c:v>3.3394808599999997</c:v>
                </c:pt>
                <c:pt idx="329">
                  <c:v>3.3515152299999982</c:v>
                </c:pt>
                <c:pt idx="330">
                  <c:v>3.3635492199999999</c:v>
                </c:pt>
                <c:pt idx="331">
                  <c:v>3.3755832000000003</c:v>
                </c:pt>
                <c:pt idx="332">
                  <c:v>3.3876175800000001</c:v>
                </c:pt>
                <c:pt idx="333">
                  <c:v>3.3996515599999997</c:v>
                </c:pt>
                <c:pt idx="334">
                  <c:v>3.4116859399999968</c:v>
                </c:pt>
                <c:pt idx="335">
                  <c:v>3.4237199200000004</c:v>
                </c:pt>
                <c:pt idx="336">
                  <c:v>3.4357542999999997</c:v>
                </c:pt>
                <c:pt idx="337">
                  <c:v>3.4477882800000001</c:v>
                </c:pt>
                <c:pt idx="338">
                  <c:v>3.4598226599999986</c:v>
                </c:pt>
                <c:pt idx="339">
                  <c:v>3.4718566399999973</c:v>
                </c:pt>
                <c:pt idx="340">
                  <c:v>3.4838910200000002</c:v>
                </c:pt>
                <c:pt idx="341">
                  <c:v>3.4959249999999997</c:v>
                </c:pt>
                <c:pt idx="342">
                  <c:v>3.5079593800000004</c:v>
                </c:pt>
                <c:pt idx="343">
                  <c:v>3.5199933599999995</c:v>
                </c:pt>
                <c:pt idx="344">
                  <c:v>3.5320277300000003</c:v>
                </c:pt>
                <c:pt idx="345">
                  <c:v>3.5440617200000002</c:v>
                </c:pt>
                <c:pt idx="346">
                  <c:v>3.5560956999999984</c:v>
                </c:pt>
                <c:pt idx="347">
                  <c:v>3.5681300800000013</c:v>
                </c:pt>
                <c:pt idx="348">
                  <c:v>3.5801640600000018</c:v>
                </c:pt>
                <c:pt idx="349">
                  <c:v>3.5921984399999984</c:v>
                </c:pt>
                <c:pt idx="350">
                  <c:v>3.6042324199999998</c:v>
                </c:pt>
                <c:pt idx="351">
                  <c:v>3.6162667999999987</c:v>
                </c:pt>
                <c:pt idx="352">
                  <c:v>3.6283007800000018</c:v>
                </c:pt>
                <c:pt idx="353">
                  <c:v>3.6403351600000002</c:v>
                </c:pt>
                <c:pt idx="354">
                  <c:v>3.6523691399999985</c:v>
                </c:pt>
                <c:pt idx="355">
                  <c:v>3.66440352</c:v>
                </c:pt>
                <c:pt idx="356">
                  <c:v>3.6764375</c:v>
                </c:pt>
                <c:pt idx="357">
                  <c:v>3.6884718800000011</c:v>
                </c:pt>
                <c:pt idx="358">
                  <c:v>3.7005058600000011</c:v>
                </c:pt>
                <c:pt idx="359">
                  <c:v>3.7125398399999998</c:v>
                </c:pt>
                <c:pt idx="360">
                  <c:v>3.7245742200000018</c:v>
                </c:pt>
                <c:pt idx="361">
                  <c:v>3.7366081999999978</c:v>
                </c:pt>
                <c:pt idx="362">
                  <c:v>3.7486425799999998</c:v>
                </c:pt>
                <c:pt idx="363">
                  <c:v>3.7606765600000012</c:v>
                </c:pt>
                <c:pt idx="364">
                  <c:v>3.7727109400000001</c:v>
                </c:pt>
                <c:pt idx="365">
                  <c:v>3.7847449200000001</c:v>
                </c:pt>
                <c:pt idx="366">
                  <c:v>3.7967792999999999</c:v>
                </c:pt>
                <c:pt idx="367">
                  <c:v>3.8088132799999999</c:v>
                </c:pt>
                <c:pt idx="368">
                  <c:v>3.8208476599999988</c:v>
                </c:pt>
                <c:pt idx="369">
                  <c:v>3.8328816399999983</c:v>
                </c:pt>
                <c:pt idx="370">
                  <c:v>3.8449160199999999</c:v>
                </c:pt>
                <c:pt idx="371">
                  <c:v>3.8569499999999963</c:v>
                </c:pt>
                <c:pt idx="372">
                  <c:v>3.8689839800000003</c:v>
                </c:pt>
                <c:pt idx="373">
                  <c:v>3.8810183599999997</c:v>
                </c:pt>
                <c:pt idx="374">
                  <c:v>3.8930523399999974</c:v>
                </c:pt>
                <c:pt idx="375">
                  <c:v>3.9050867199999999</c:v>
                </c:pt>
                <c:pt idx="376">
                  <c:v>3.9171207000000012</c:v>
                </c:pt>
                <c:pt idx="377">
                  <c:v>3.9291550799999997</c:v>
                </c:pt>
                <c:pt idx="378">
                  <c:v>3.9411890600000001</c:v>
                </c:pt>
                <c:pt idx="379">
                  <c:v>3.9532234399999981</c:v>
                </c:pt>
                <c:pt idx="380">
                  <c:v>3.9652574199999986</c:v>
                </c:pt>
                <c:pt idx="381">
                  <c:v>3.9772918000000002</c:v>
                </c:pt>
                <c:pt idx="382">
                  <c:v>3.9893257800000002</c:v>
                </c:pt>
                <c:pt idx="383">
                  <c:v>4.0013601599999999</c:v>
                </c:pt>
                <c:pt idx="384">
                  <c:v>4.0133941399999964</c:v>
                </c:pt>
                <c:pt idx="385">
                  <c:v>4.0254285199999957</c:v>
                </c:pt>
                <c:pt idx="386">
                  <c:v>4.0374625000000002</c:v>
                </c:pt>
                <c:pt idx="387">
                  <c:v>4.0494964800000037</c:v>
                </c:pt>
                <c:pt idx="388">
                  <c:v>4.0615308599999924</c:v>
                </c:pt>
                <c:pt idx="389">
                  <c:v>4.073564839999996</c:v>
                </c:pt>
                <c:pt idx="390">
                  <c:v>4.0855992199999962</c:v>
                </c:pt>
                <c:pt idx="391">
                  <c:v>4.0976332000000006</c:v>
                </c:pt>
                <c:pt idx="392">
                  <c:v>4.1096675800000035</c:v>
                </c:pt>
                <c:pt idx="393">
                  <c:v>4.1217015599999947</c:v>
                </c:pt>
                <c:pt idx="394">
                  <c:v>4.1337359399999958</c:v>
                </c:pt>
                <c:pt idx="395">
                  <c:v>4.1457699200000002</c:v>
                </c:pt>
                <c:pt idx="396">
                  <c:v>4.1578042999999925</c:v>
                </c:pt>
                <c:pt idx="397">
                  <c:v>4.1698382799999925</c:v>
                </c:pt>
                <c:pt idx="398">
                  <c:v>4.1818726599999962</c:v>
                </c:pt>
                <c:pt idx="399">
                  <c:v>4.1939066399999945</c:v>
                </c:pt>
                <c:pt idx="400">
                  <c:v>4.2059406199999962</c:v>
                </c:pt>
                <c:pt idx="401">
                  <c:v>4.2179749999999947</c:v>
                </c:pt>
                <c:pt idx="402">
                  <c:v>4.2300089800000036</c:v>
                </c:pt>
                <c:pt idx="403">
                  <c:v>4.2420433599999985</c:v>
                </c:pt>
                <c:pt idx="404">
                  <c:v>4.2540773399999958</c:v>
                </c:pt>
                <c:pt idx="405">
                  <c:v>4.2661117200000005</c:v>
                </c:pt>
                <c:pt idx="406">
                  <c:v>4.2781457000000014</c:v>
                </c:pt>
                <c:pt idx="407">
                  <c:v>4.2901800799999936</c:v>
                </c:pt>
                <c:pt idx="408">
                  <c:v>4.3022140599999936</c:v>
                </c:pt>
                <c:pt idx="409">
                  <c:v>4.3142484400000001</c:v>
                </c:pt>
                <c:pt idx="410">
                  <c:v>4.3262824200000001</c:v>
                </c:pt>
                <c:pt idx="411">
                  <c:v>4.3383167999999985</c:v>
                </c:pt>
                <c:pt idx="412">
                  <c:v>4.3503507800000003</c:v>
                </c:pt>
                <c:pt idx="413">
                  <c:v>4.3623847699999931</c:v>
                </c:pt>
                <c:pt idx="414">
                  <c:v>4.3744191400000005</c:v>
                </c:pt>
                <c:pt idx="415">
                  <c:v>4.3864531199999997</c:v>
                </c:pt>
                <c:pt idx="416">
                  <c:v>4.3984874999999963</c:v>
                </c:pt>
                <c:pt idx="417">
                  <c:v>4.4105214799999963</c:v>
                </c:pt>
                <c:pt idx="418">
                  <c:v>4.4225558599999903</c:v>
                </c:pt>
                <c:pt idx="419">
                  <c:v>4.4345898399999957</c:v>
                </c:pt>
                <c:pt idx="420">
                  <c:v>4.4466242200000003</c:v>
                </c:pt>
                <c:pt idx="421">
                  <c:v>4.4586582000000003</c:v>
                </c:pt>
                <c:pt idx="422">
                  <c:v>4.4706925799999997</c:v>
                </c:pt>
                <c:pt idx="423">
                  <c:v>4.4827265599999961</c:v>
                </c:pt>
                <c:pt idx="424">
                  <c:v>4.4947609399999964</c:v>
                </c:pt>
                <c:pt idx="425">
                  <c:v>4.5067949199999964</c:v>
                </c:pt>
                <c:pt idx="426">
                  <c:v>4.5188289099999963</c:v>
                </c:pt>
                <c:pt idx="427">
                  <c:v>4.5308632800000037</c:v>
                </c:pt>
                <c:pt idx="428">
                  <c:v>4.5428972699999948</c:v>
                </c:pt>
                <c:pt idx="429">
                  <c:v>4.5549316399999933</c:v>
                </c:pt>
                <c:pt idx="430">
                  <c:v>4.566965619999996</c:v>
                </c:pt>
                <c:pt idx="431">
                  <c:v>4.5789999999999997</c:v>
                </c:pt>
                <c:pt idx="432">
                  <c:v>4.5910339799999962</c:v>
                </c:pt>
                <c:pt idx="433">
                  <c:v>4.60306836</c:v>
                </c:pt>
                <c:pt idx="434">
                  <c:v>4.6151023399999946</c:v>
                </c:pt>
                <c:pt idx="435">
                  <c:v>4.6271367199999922</c:v>
                </c:pt>
                <c:pt idx="436">
                  <c:v>4.6391707000000002</c:v>
                </c:pt>
                <c:pt idx="437">
                  <c:v>4.651205079999996</c:v>
                </c:pt>
                <c:pt idx="438">
                  <c:v>4.663239059999996</c:v>
                </c:pt>
                <c:pt idx="439">
                  <c:v>4.6752734399999998</c:v>
                </c:pt>
                <c:pt idx="440">
                  <c:v>4.6873074200000007</c:v>
                </c:pt>
                <c:pt idx="441">
                  <c:v>4.6993414100000024</c:v>
                </c:pt>
                <c:pt idx="442">
                  <c:v>4.7113757800000036</c:v>
                </c:pt>
                <c:pt idx="443">
                  <c:v>4.72340977</c:v>
                </c:pt>
                <c:pt idx="444">
                  <c:v>4.7354441400000002</c:v>
                </c:pt>
                <c:pt idx="445">
                  <c:v>4.7474781199999985</c:v>
                </c:pt>
                <c:pt idx="446">
                  <c:v>4.7595124999999996</c:v>
                </c:pt>
                <c:pt idx="447">
                  <c:v>4.7715464800000058</c:v>
                </c:pt>
                <c:pt idx="448">
                  <c:v>4.7835808599999936</c:v>
                </c:pt>
                <c:pt idx="449">
                  <c:v>4.7956148399999936</c:v>
                </c:pt>
                <c:pt idx="450">
                  <c:v>4.8076492200000001</c:v>
                </c:pt>
                <c:pt idx="451">
                  <c:v>4.8196832000000001</c:v>
                </c:pt>
                <c:pt idx="452">
                  <c:v>4.831717579999995</c:v>
                </c:pt>
                <c:pt idx="453">
                  <c:v>4.8437515599999958</c:v>
                </c:pt>
                <c:pt idx="454">
                  <c:v>4.8557855499999931</c:v>
                </c:pt>
                <c:pt idx="455">
                  <c:v>4.8678199199999943</c:v>
                </c:pt>
                <c:pt idx="456">
                  <c:v>4.8798539100000013</c:v>
                </c:pt>
                <c:pt idx="457">
                  <c:v>4.8918882799999936</c:v>
                </c:pt>
                <c:pt idx="458">
                  <c:v>4.9039222699999963</c:v>
                </c:pt>
                <c:pt idx="459">
                  <c:v>4.9159566399999948</c:v>
                </c:pt>
                <c:pt idx="460">
                  <c:v>4.9279906199999948</c:v>
                </c:pt>
                <c:pt idx="461">
                  <c:v>4.9400250000000003</c:v>
                </c:pt>
                <c:pt idx="462">
                  <c:v>4.9520589800000003</c:v>
                </c:pt>
                <c:pt idx="463">
                  <c:v>4.9640933599999961</c:v>
                </c:pt>
                <c:pt idx="464">
                  <c:v>4.9761273399999997</c:v>
                </c:pt>
                <c:pt idx="465">
                  <c:v>4.9881617199999999</c:v>
                </c:pt>
                <c:pt idx="466">
                  <c:v>5.0001956999999964</c:v>
                </c:pt>
                <c:pt idx="467">
                  <c:v>5.0122296899999998</c:v>
                </c:pt>
                <c:pt idx="468">
                  <c:v>5.0242640599999957</c:v>
                </c:pt>
                <c:pt idx="469">
                  <c:v>5.0362980500000036</c:v>
                </c:pt>
                <c:pt idx="470">
                  <c:v>5.0483324200000004</c:v>
                </c:pt>
                <c:pt idx="471">
                  <c:v>5.0603664100000003</c:v>
                </c:pt>
                <c:pt idx="472">
                  <c:v>5.0724007799999962</c:v>
                </c:pt>
                <c:pt idx="473">
                  <c:v>5.0844347699999926</c:v>
                </c:pt>
                <c:pt idx="474">
                  <c:v>5.0964691400000035</c:v>
                </c:pt>
                <c:pt idx="475">
                  <c:v>5.10850312</c:v>
                </c:pt>
                <c:pt idx="476">
                  <c:v>5.1205374999999949</c:v>
                </c:pt>
                <c:pt idx="477">
                  <c:v>5.1325714800000002</c:v>
                </c:pt>
                <c:pt idx="478">
                  <c:v>5.1446058599999924</c:v>
                </c:pt>
                <c:pt idx="479">
                  <c:v>5.156639839999996</c:v>
                </c:pt>
                <c:pt idx="480">
                  <c:v>5.1686742199999927</c:v>
                </c:pt>
                <c:pt idx="481">
                  <c:v>5.1807082000000007</c:v>
                </c:pt>
                <c:pt idx="482">
                  <c:v>5.1927421899999997</c:v>
                </c:pt>
                <c:pt idx="483">
                  <c:v>5.2047765599999947</c:v>
                </c:pt>
                <c:pt idx="484">
                  <c:v>5.2168105499999937</c:v>
                </c:pt>
                <c:pt idx="485">
                  <c:v>5.2288449199999958</c:v>
                </c:pt>
                <c:pt idx="486">
                  <c:v>5.2408789100000002</c:v>
                </c:pt>
                <c:pt idx="487">
                  <c:v>5.2529132799999925</c:v>
                </c:pt>
                <c:pt idx="488">
                  <c:v>5.2649472699999924</c:v>
                </c:pt>
                <c:pt idx="489">
                  <c:v>5.2769816400000007</c:v>
                </c:pt>
                <c:pt idx="490">
                  <c:v>5.2890156199999963</c:v>
                </c:pt>
                <c:pt idx="491">
                  <c:v>5.30105</c:v>
                </c:pt>
                <c:pt idx="492">
                  <c:v>5.31308398</c:v>
                </c:pt>
                <c:pt idx="493">
                  <c:v>5.3251183599999905</c:v>
                </c:pt>
                <c:pt idx="494">
                  <c:v>5.3371523399999949</c:v>
                </c:pt>
                <c:pt idx="495">
                  <c:v>5.3491863299999949</c:v>
                </c:pt>
                <c:pt idx="496">
                  <c:v>5.3612207000000014</c:v>
                </c:pt>
                <c:pt idx="497">
                  <c:v>5.3732546900000004</c:v>
                </c:pt>
                <c:pt idx="498">
                  <c:v>5.3852890599999963</c:v>
                </c:pt>
                <c:pt idx="499">
                  <c:v>5.3973230499999962</c:v>
                </c:pt>
                <c:pt idx="500">
                  <c:v>5.4093574200000036</c:v>
                </c:pt>
                <c:pt idx="501">
                  <c:v>5.4213914100000036</c:v>
                </c:pt>
                <c:pt idx="502">
                  <c:v>5.4334257800000039</c:v>
                </c:pt>
                <c:pt idx="503">
                  <c:v>5.4454597700000003</c:v>
                </c:pt>
                <c:pt idx="504">
                  <c:v>5.4574941400000005</c:v>
                </c:pt>
                <c:pt idx="505">
                  <c:v>5.4695281199999997</c:v>
                </c:pt>
                <c:pt idx="506">
                  <c:v>5.4815625000000034</c:v>
                </c:pt>
                <c:pt idx="507">
                  <c:v>5.4935964799999963</c:v>
                </c:pt>
                <c:pt idx="508">
                  <c:v>5.5056304699999963</c:v>
                </c:pt>
                <c:pt idx="509">
                  <c:v>5.5176648399999957</c:v>
                </c:pt>
                <c:pt idx="510">
                  <c:v>5.5296988300000001</c:v>
                </c:pt>
              </c:numCache>
            </c:numRef>
          </c:xVal>
          <c:yVal>
            <c:numRef>
              <c:f>Sheet2!$E$4:$E$514</c:f>
              <c:numCache>
                <c:formatCode>General</c:formatCode>
                <c:ptCount val="511"/>
                <c:pt idx="0">
                  <c:v>0.9080415788658196</c:v>
                </c:pt>
                <c:pt idx="1">
                  <c:v>0.92204783854973704</c:v>
                </c:pt>
                <c:pt idx="2">
                  <c:v>0.5604350278896808</c:v>
                </c:pt>
                <c:pt idx="3">
                  <c:v>1.2110621165168887</c:v>
                </c:pt>
                <c:pt idx="4">
                  <c:v>1.8789258831732263</c:v>
                </c:pt>
                <c:pt idx="5">
                  <c:v>1.8317661760148738</c:v>
                </c:pt>
                <c:pt idx="6">
                  <c:v>1.5134589014564621</c:v>
                </c:pt>
                <c:pt idx="7">
                  <c:v>1.7350034707158353</c:v>
                </c:pt>
                <c:pt idx="8">
                  <c:v>1.476850898667492</c:v>
                </c:pt>
                <c:pt idx="9">
                  <c:v>1.831336550976139</c:v>
                </c:pt>
                <c:pt idx="10">
                  <c:v>1.7692453904555316</c:v>
                </c:pt>
                <c:pt idx="11">
                  <c:v>1.7322358382398511</c:v>
                </c:pt>
                <c:pt idx="12">
                  <c:v>1.5416890068174776</c:v>
                </c:pt>
                <c:pt idx="13">
                  <c:v>1.9130586380539201</c:v>
                </c:pt>
                <c:pt idx="14">
                  <c:v>1.7886164394174155</c:v>
                </c:pt>
                <c:pt idx="15">
                  <c:v>1.8613352107220318</c:v>
                </c:pt>
                <c:pt idx="16">
                  <c:v>1.8902742175395095</c:v>
                </c:pt>
                <c:pt idx="17">
                  <c:v>1.2854129532073133</c:v>
                </c:pt>
                <c:pt idx="18">
                  <c:v>1.8430474666873269</c:v>
                </c:pt>
                <c:pt idx="19">
                  <c:v>1.449702432599937</c:v>
                </c:pt>
                <c:pt idx="20">
                  <c:v>1.1743292531763239</c:v>
                </c:pt>
                <c:pt idx="21">
                  <c:v>0.90163236752401621</c:v>
                </c:pt>
                <c:pt idx="22">
                  <c:v>5.37402533312674</c:v>
                </c:pt>
                <c:pt idx="23">
                  <c:v>7.2349392314843506</c:v>
                </c:pt>
                <c:pt idx="24">
                  <c:v>7.7702063061667195</c:v>
                </c:pt>
                <c:pt idx="25">
                  <c:v>7.5425575612023499</c:v>
                </c:pt>
                <c:pt idx="26">
                  <c:v>6.9140257514719545</c:v>
                </c:pt>
                <c:pt idx="27">
                  <c:v>8.4235264177254514</c:v>
                </c:pt>
                <c:pt idx="28">
                  <c:v>8.7879551440966761</c:v>
                </c:pt>
                <c:pt idx="29">
                  <c:v>7.2994363650449321</c:v>
                </c:pt>
                <c:pt idx="30">
                  <c:v>7.3106206925937434</c:v>
                </c:pt>
                <c:pt idx="31">
                  <c:v>8.8356647040595</c:v>
                </c:pt>
                <c:pt idx="32">
                  <c:v>8.523071118686083</c:v>
                </c:pt>
                <c:pt idx="33">
                  <c:v>7.8144404245429202</c:v>
                </c:pt>
                <c:pt idx="34">
                  <c:v>8.9637798264642221</c:v>
                </c:pt>
                <c:pt idx="35">
                  <c:v>8.7626681902696006</c:v>
                </c:pt>
                <c:pt idx="36">
                  <c:v>8.0209019212891199</c:v>
                </c:pt>
                <c:pt idx="37">
                  <c:v>8.3215051131081506</c:v>
                </c:pt>
                <c:pt idx="38">
                  <c:v>8.3915951348001236</c:v>
                </c:pt>
                <c:pt idx="39">
                  <c:v>6.8949397040594951</c:v>
                </c:pt>
                <c:pt idx="40">
                  <c:v>7.0593997675859903</c:v>
                </c:pt>
                <c:pt idx="41">
                  <c:v>7.9723899907034435</c:v>
                </c:pt>
                <c:pt idx="42">
                  <c:v>8.0531612178494054</c:v>
                </c:pt>
                <c:pt idx="43">
                  <c:v>8.2099257049891499</c:v>
                </c:pt>
                <c:pt idx="44">
                  <c:v>8.5825502014254766</c:v>
                </c:pt>
                <c:pt idx="45">
                  <c:v>8.7090590331577324</c:v>
                </c:pt>
                <c:pt idx="46">
                  <c:v>8.4836696622249761</c:v>
                </c:pt>
                <c:pt idx="47">
                  <c:v>7.9473372327238918</c:v>
                </c:pt>
                <c:pt idx="48">
                  <c:v>8.0264593275488068</c:v>
                </c:pt>
                <c:pt idx="49">
                  <c:v>8.210030601177559</c:v>
                </c:pt>
                <c:pt idx="50">
                  <c:v>8.3290499690114661</c:v>
                </c:pt>
                <c:pt idx="51">
                  <c:v>7.9474620390455541</c:v>
                </c:pt>
                <c:pt idx="52">
                  <c:v>7.1953714982956321</c:v>
                </c:pt>
                <c:pt idx="53">
                  <c:v>7.6437210722032853</c:v>
                </c:pt>
                <c:pt idx="54">
                  <c:v>7.4911442671211663</c:v>
                </c:pt>
                <c:pt idx="55">
                  <c:v>6.514902564301206</c:v>
                </c:pt>
                <c:pt idx="56">
                  <c:v>6.7304537883483144</c:v>
                </c:pt>
                <c:pt idx="57">
                  <c:v>6.5207296715215373</c:v>
                </c:pt>
                <c:pt idx="58">
                  <c:v>6.9384778819336903</c:v>
                </c:pt>
                <c:pt idx="59">
                  <c:v>7.4638210644561509</c:v>
                </c:pt>
                <c:pt idx="60">
                  <c:v>7.8210211496746247</c:v>
                </c:pt>
                <c:pt idx="61">
                  <c:v>7.9974679268670563</c:v>
                </c:pt>
                <c:pt idx="62">
                  <c:v>7.8743613263092653</c:v>
                </c:pt>
                <c:pt idx="63">
                  <c:v>7.8877251317012709</c:v>
                </c:pt>
                <c:pt idx="64">
                  <c:v>7.6179353656646995</c:v>
                </c:pt>
                <c:pt idx="65">
                  <c:v>8.1201614502633959</c:v>
                </c:pt>
                <c:pt idx="66">
                  <c:v>8.2733094205144013</c:v>
                </c:pt>
                <c:pt idx="67">
                  <c:v>7.8381966222497663</c:v>
                </c:pt>
                <c:pt idx="68">
                  <c:v>8.4444477068484662</c:v>
                </c:pt>
                <c:pt idx="69">
                  <c:v>7.6248012627827659</c:v>
                </c:pt>
                <c:pt idx="70">
                  <c:v>8.6714536721413076</c:v>
                </c:pt>
                <c:pt idx="71">
                  <c:v>8.9180842888131391</c:v>
                </c:pt>
                <c:pt idx="72">
                  <c:v>8.4654140068174843</c:v>
                </c:pt>
                <c:pt idx="73">
                  <c:v>8.2239322900526837</c:v>
                </c:pt>
                <c:pt idx="74">
                  <c:v>7.846916950728227</c:v>
                </c:pt>
                <c:pt idx="75">
                  <c:v>7.8118117446544781</c:v>
                </c:pt>
                <c:pt idx="76">
                  <c:v>8.3446724511930519</c:v>
                </c:pt>
                <c:pt idx="77">
                  <c:v>8.2221591261233353</c:v>
                </c:pt>
                <c:pt idx="78">
                  <c:v>8.6954676169817251</c:v>
                </c:pt>
                <c:pt idx="79">
                  <c:v>8.1509320576386823</c:v>
                </c:pt>
                <c:pt idx="80">
                  <c:v>8.2678775952897468</c:v>
                </c:pt>
                <c:pt idx="81">
                  <c:v>8.4788731794236138</c:v>
                </c:pt>
                <c:pt idx="82">
                  <c:v>8.9545725906414706</c:v>
                </c:pt>
                <c:pt idx="83">
                  <c:v>8.9725718159281165</c:v>
                </c:pt>
                <c:pt idx="84">
                  <c:v>8.3582963278587012</c:v>
                </c:pt>
                <c:pt idx="85">
                  <c:v>8.5709772234273327</c:v>
                </c:pt>
                <c:pt idx="86">
                  <c:v>8.3296255035636868</c:v>
                </c:pt>
                <c:pt idx="87">
                  <c:v>7.7339189494886886</c:v>
                </c:pt>
                <c:pt idx="88">
                  <c:v>7.8321382088627205</c:v>
                </c:pt>
                <c:pt idx="89">
                  <c:v>8.071150836690423</c:v>
                </c:pt>
                <c:pt idx="90">
                  <c:v>8.6536406104741257</c:v>
                </c:pt>
                <c:pt idx="91">
                  <c:v>8.024406182212573</c:v>
                </c:pt>
                <c:pt idx="92">
                  <c:v>7.7420208940192126</c:v>
                </c:pt>
                <c:pt idx="93">
                  <c:v>8.2425454756740013</c:v>
                </c:pt>
                <c:pt idx="94">
                  <c:v>7.981402928416486</c:v>
                </c:pt>
                <c:pt idx="95">
                  <c:v>7.8174341493647326</c:v>
                </c:pt>
                <c:pt idx="96">
                  <c:v>8.1622892004958167</c:v>
                </c:pt>
                <c:pt idx="97">
                  <c:v>8.4998180973040007</c:v>
                </c:pt>
                <c:pt idx="98">
                  <c:v>7.9493201890300655</c:v>
                </c:pt>
                <c:pt idx="99">
                  <c:v>8.7051403780601202</c:v>
                </c:pt>
                <c:pt idx="100">
                  <c:v>8.9947424852804456</c:v>
                </c:pt>
                <c:pt idx="101">
                  <c:v>8.5422281530833519</c:v>
                </c:pt>
                <c:pt idx="102">
                  <c:v>8.3641367369073585</c:v>
                </c:pt>
                <c:pt idx="103">
                  <c:v>8.6555563991323314</c:v>
                </c:pt>
                <c:pt idx="104">
                  <c:v>8.4541440192128992</c:v>
                </c:pt>
                <c:pt idx="105">
                  <c:v>8.8447271459559929</c:v>
                </c:pt>
                <c:pt idx="106">
                  <c:v>8.3947204059497995</c:v>
                </c:pt>
                <c:pt idx="107">
                  <c:v>8.7042471335605729</c:v>
                </c:pt>
                <c:pt idx="108">
                  <c:v>8.1736323985125505</c:v>
                </c:pt>
                <c:pt idx="109">
                  <c:v>8.3775729779981472</c:v>
                </c:pt>
                <c:pt idx="110">
                  <c:v>9.079707235822756</c:v>
                </c:pt>
                <c:pt idx="111">
                  <c:v>8.5920780911062948</c:v>
                </c:pt>
                <c:pt idx="112">
                  <c:v>8.9064455376510772</c:v>
                </c:pt>
                <c:pt idx="113">
                  <c:v>8.4904210567090228</c:v>
                </c:pt>
                <c:pt idx="114">
                  <c:v>8.6295379609544458</c:v>
                </c:pt>
                <c:pt idx="115">
                  <c:v>8.749477145955991</c:v>
                </c:pt>
                <c:pt idx="116">
                  <c:v>8.9024707158351468</c:v>
                </c:pt>
                <c:pt idx="117">
                  <c:v>8.4317938487759534</c:v>
                </c:pt>
                <c:pt idx="118">
                  <c:v>8.5560285869228387</c:v>
                </c:pt>
                <c:pt idx="119">
                  <c:v>8.8994703284784666</c:v>
                </c:pt>
                <c:pt idx="120">
                  <c:v>8.6993701580415159</c:v>
                </c:pt>
                <c:pt idx="121">
                  <c:v>8.6775733653548119</c:v>
                </c:pt>
                <c:pt idx="122">
                  <c:v>8.5423714750542192</c:v>
                </c:pt>
                <c:pt idx="123">
                  <c:v>8.9298913851874779</c:v>
                </c:pt>
                <c:pt idx="124">
                  <c:v>8.7661591261233358</c:v>
                </c:pt>
                <c:pt idx="125">
                  <c:v>8.4634680043384005</c:v>
                </c:pt>
                <c:pt idx="126">
                  <c:v>8.2583194143166985</c:v>
                </c:pt>
                <c:pt idx="127">
                  <c:v>8.6917698326619206</c:v>
                </c:pt>
                <c:pt idx="128">
                  <c:v>8.4265437713046207</c:v>
                </c:pt>
                <c:pt idx="129">
                  <c:v>8.1962396963123645</c:v>
                </c:pt>
                <c:pt idx="130">
                  <c:v>8.3958737217229622</c:v>
                </c:pt>
                <c:pt idx="131">
                  <c:v>8.5828516423923151</c:v>
                </c:pt>
                <c:pt idx="132">
                  <c:v>8.7454336070653866</c:v>
                </c:pt>
                <c:pt idx="133">
                  <c:v>8.3102668887511637</c:v>
                </c:pt>
                <c:pt idx="134">
                  <c:v>8.3813934769135354</c:v>
                </c:pt>
                <c:pt idx="135">
                  <c:v>8.113900681747749</c:v>
                </c:pt>
                <c:pt idx="136">
                  <c:v>6.7091712193988231</c:v>
                </c:pt>
                <c:pt idx="137">
                  <c:v>7.7537947784319785</c:v>
                </c:pt>
                <c:pt idx="138">
                  <c:v>7.6327251471955355</c:v>
                </c:pt>
                <c:pt idx="139">
                  <c:v>8.0628184071893472</c:v>
                </c:pt>
                <c:pt idx="140">
                  <c:v>7.6269963046172879</c:v>
                </c:pt>
                <c:pt idx="141">
                  <c:v>7.7816728385497393</c:v>
                </c:pt>
                <c:pt idx="142">
                  <c:v>7.38520869228386</c:v>
                </c:pt>
                <c:pt idx="143">
                  <c:v>7.793207390765418</c:v>
                </c:pt>
                <c:pt idx="144">
                  <c:v>7.5585442438797648</c:v>
                </c:pt>
                <c:pt idx="145">
                  <c:v>7.6987390920359466</c:v>
                </c:pt>
                <c:pt idx="146">
                  <c:v>8.0170001549426715</c:v>
                </c:pt>
                <c:pt idx="147">
                  <c:v>7.7583105051131094</c:v>
                </c:pt>
                <c:pt idx="148">
                  <c:v>8.1197255965292943</c:v>
                </c:pt>
                <c:pt idx="149">
                  <c:v>8.0284068794546091</c:v>
                </c:pt>
                <c:pt idx="150">
                  <c:v>8.0201697396963123</c:v>
                </c:pt>
                <c:pt idx="151">
                  <c:v>7.8163865044933383</c:v>
                </c:pt>
                <c:pt idx="152">
                  <c:v>8.0294841183762156</c:v>
                </c:pt>
                <c:pt idx="153">
                  <c:v>7.3501743802293165</c:v>
                </c:pt>
                <c:pt idx="154">
                  <c:v>8.2559019987604607</c:v>
                </c:pt>
                <c:pt idx="155">
                  <c:v>7.6341126665633681</c:v>
                </c:pt>
                <c:pt idx="156">
                  <c:v>7.8942016578865779</c:v>
                </c:pt>
                <c:pt idx="157">
                  <c:v>7.6396176402231184</c:v>
                </c:pt>
                <c:pt idx="158">
                  <c:v>7.6959441199256275</c:v>
                </c:pt>
                <c:pt idx="159">
                  <c:v>7.5842132166098546</c:v>
                </c:pt>
                <c:pt idx="160">
                  <c:v>7.9533748837929972</c:v>
                </c:pt>
                <c:pt idx="161">
                  <c:v>7.8757783545088333</c:v>
                </c:pt>
                <c:pt idx="162">
                  <c:v>8.2211550976138685</c:v>
                </c:pt>
                <c:pt idx="163">
                  <c:v>8.191856987914468</c:v>
                </c:pt>
                <c:pt idx="164">
                  <c:v>8.1412113418035155</c:v>
                </c:pt>
                <c:pt idx="165">
                  <c:v>7.9557760303687628</c:v>
                </c:pt>
                <c:pt idx="166">
                  <c:v>7.8960340099163284</c:v>
                </c:pt>
                <c:pt idx="167">
                  <c:v>8.1488899132320984</c:v>
                </c:pt>
                <c:pt idx="168">
                  <c:v>8.2507627052990404</c:v>
                </c:pt>
                <c:pt idx="169">
                  <c:v>8.709921986365039</c:v>
                </c:pt>
                <c:pt idx="170">
                  <c:v>8.7508284784629691</c:v>
                </c:pt>
                <c:pt idx="171">
                  <c:v>8.2512828478463049</c:v>
                </c:pt>
                <c:pt idx="172">
                  <c:v>8.5263611713665863</c:v>
                </c:pt>
                <c:pt idx="173">
                  <c:v>8.5133741090796402</c:v>
                </c:pt>
                <c:pt idx="174">
                  <c:v>8.2672525565540749</c:v>
                </c:pt>
                <c:pt idx="175">
                  <c:v>8.4054185776262926</c:v>
                </c:pt>
                <c:pt idx="176">
                  <c:v>8.1789541369693222</c:v>
                </c:pt>
                <c:pt idx="177">
                  <c:v>8.2249282615432211</c:v>
                </c:pt>
                <c:pt idx="178">
                  <c:v>8.5211443290982345</c:v>
                </c:pt>
                <c:pt idx="179">
                  <c:v>7.8001405330027875</c:v>
                </c:pt>
                <c:pt idx="180">
                  <c:v>7.8940273473814662</c:v>
                </c:pt>
                <c:pt idx="181">
                  <c:v>8.0764238456771</c:v>
                </c:pt>
                <c:pt idx="182">
                  <c:v>8.3789420514409727</c:v>
                </c:pt>
                <c:pt idx="183">
                  <c:v>8.1658888286334061</c:v>
                </c:pt>
                <c:pt idx="184">
                  <c:v>7.0185989386426995</c:v>
                </c:pt>
                <c:pt idx="185">
                  <c:v>7.4359991633095799</c:v>
                </c:pt>
                <c:pt idx="186">
                  <c:v>8.4289227610783914</c:v>
                </c:pt>
                <c:pt idx="187">
                  <c:v>8.6009979082739392</c:v>
                </c:pt>
                <c:pt idx="188">
                  <c:v>8.3163584598698517</c:v>
                </c:pt>
                <c:pt idx="189">
                  <c:v>8.2353212736287507</c:v>
                </c:pt>
                <c:pt idx="190">
                  <c:v>8.1553538890610504</c:v>
                </c:pt>
                <c:pt idx="191">
                  <c:v>8.5401749302757981</c:v>
                </c:pt>
                <c:pt idx="192">
                  <c:v>8.4595883947939345</c:v>
                </c:pt>
                <c:pt idx="193">
                  <c:v>8.5142953982026661</c:v>
                </c:pt>
                <c:pt idx="194">
                  <c:v>8.4168888286334056</c:v>
                </c:pt>
                <c:pt idx="195">
                  <c:v>8.8519535946699808</c:v>
                </c:pt>
                <c:pt idx="196">
                  <c:v>8.6920934304307416</c:v>
                </c:pt>
                <c:pt idx="197">
                  <c:v>8.6303011310814917</c:v>
                </c:pt>
                <c:pt idx="198">
                  <c:v>8.7304258599318239</c:v>
                </c:pt>
                <c:pt idx="199">
                  <c:v>8.7596507592190953</c:v>
                </c:pt>
                <c:pt idx="200">
                  <c:v>8.8387308645801053</c:v>
                </c:pt>
                <c:pt idx="201">
                  <c:v>8.8620156492098054</c:v>
                </c:pt>
                <c:pt idx="202">
                  <c:v>8.8617607685156496</c:v>
                </c:pt>
                <c:pt idx="203">
                  <c:v>8.8849605670901699</c:v>
                </c:pt>
                <c:pt idx="204">
                  <c:v>8.934530523706238</c:v>
                </c:pt>
                <c:pt idx="205">
                  <c:v>8.9053188720173537</c:v>
                </c:pt>
                <c:pt idx="206">
                  <c:v>8.868285326929044</c:v>
                </c:pt>
                <c:pt idx="207">
                  <c:v>8.9468393244499609</c:v>
                </c:pt>
                <c:pt idx="208">
                  <c:v>8.9292050666253502</c:v>
                </c:pt>
                <c:pt idx="209">
                  <c:v>8.6947295475674</c:v>
                </c:pt>
                <c:pt idx="210">
                  <c:v>8.8863376975519142</c:v>
                </c:pt>
                <c:pt idx="211">
                  <c:v>8.7437469011465687</c:v>
                </c:pt>
                <c:pt idx="212">
                  <c:v>8.9437606135729784</c:v>
                </c:pt>
                <c:pt idx="213">
                  <c:v>9.064327858692284</c:v>
                </c:pt>
                <c:pt idx="214">
                  <c:v>9.0750681747753337</c:v>
                </c:pt>
                <c:pt idx="215">
                  <c:v>9.1075261853114284</c:v>
                </c:pt>
                <c:pt idx="216">
                  <c:v>9.0594516578865925</c:v>
                </c:pt>
                <c:pt idx="217">
                  <c:v>8.9973475364115281</c:v>
                </c:pt>
                <c:pt idx="218">
                  <c:v>8.889813913851869</c:v>
                </c:pt>
                <c:pt idx="219">
                  <c:v>8.9280488069414314</c:v>
                </c:pt>
                <c:pt idx="220">
                  <c:v>8.9992596064456229</c:v>
                </c:pt>
                <c:pt idx="221">
                  <c:v>8.9904461574217613</c:v>
                </c:pt>
                <c:pt idx="222">
                  <c:v>9.0210711961574113</c:v>
                </c:pt>
                <c:pt idx="223">
                  <c:v>9.0253593120545386</c:v>
                </c:pt>
                <c:pt idx="224">
                  <c:v>9.0935520607375206</c:v>
                </c:pt>
                <c:pt idx="225">
                  <c:v>9.2020594979857506</c:v>
                </c:pt>
                <c:pt idx="226">
                  <c:v>9.131588937093273</c:v>
                </c:pt>
                <c:pt idx="227">
                  <c:v>9.267061977068483</c:v>
                </c:pt>
                <c:pt idx="228">
                  <c:v>8.97034645181283</c:v>
                </c:pt>
                <c:pt idx="229">
                  <c:v>8.9553084133870549</c:v>
                </c:pt>
                <c:pt idx="230">
                  <c:v>9.1111936783390153</c:v>
                </c:pt>
                <c:pt idx="231">
                  <c:v>9.1933457545707995</c:v>
                </c:pt>
                <c:pt idx="232">
                  <c:v>9.2301495971490546</c:v>
                </c:pt>
                <c:pt idx="233">
                  <c:v>9.4522556554075088</c:v>
                </c:pt>
                <c:pt idx="234">
                  <c:v>9.3583067864890008</c:v>
                </c:pt>
                <c:pt idx="235">
                  <c:v>8.8480429965912624</c:v>
                </c:pt>
                <c:pt idx="236">
                  <c:v>9.4752404710257228</c:v>
                </c:pt>
                <c:pt idx="237">
                  <c:v>9.3656964673071084</c:v>
                </c:pt>
                <c:pt idx="238">
                  <c:v>11.047362410907965</c:v>
                </c:pt>
                <c:pt idx="239">
                  <c:v>11.56531515339325</c:v>
                </c:pt>
                <c:pt idx="240">
                  <c:v>13.195547025100723</c:v>
                </c:pt>
                <c:pt idx="241">
                  <c:v>14.659541989463904</c:v>
                </c:pt>
                <c:pt idx="242">
                  <c:v>12.115525643012083</c:v>
                </c:pt>
                <c:pt idx="243">
                  <c:v>15.553723272389226</c:v>
                </c:pt>
                <c:pt idx="244">
                  <c:v>16.823363185621307</c:v>
                </c:pt>
                <c:pt idx="245">
                  <c:v>11.854576619150926</c:v>
                </c:pt>
                <c:pt idx="246">
                  <c:v>17.290071041214755</c:v>
                </c:pt>
                <c:pt idx="247">
                  <c:v>15.442679423613264</c:v>
                </c:pt>
                <c:pt idx="248">
                  <c:v>16.841108227455841</c:v>
                </c:pt>
                <c:pt idx="249">
                  <c:v>11.04678757359777</c:v>
                </c:pt>
                <c:pt idx="250">
                  <c:v>17.509261000929641</c:v>
                </c:pt>
                <c:pt idx="251">
                  <c:v>18.93737720793305</c:v>
                </c:pt>
                <c:pt idx="252">
                  <c:v>18.882000852184689</c:v>
                </c:pt>
                <c:pt idx="253">
                  <c:v>18.952817090176627</c:v>
                </c:pt>
                <c:pt idx="254">
                  <c:v>18.339399442206393</c:v>
                </c:pt>
                <c:pt idx="255">
                  <c:v>16.360098156182215</c:v>
                </c:pt>
                <c:pt idx="256">
                  <c:v>13.749029826464209</c:v>
                </c:pt>
                <c:pt idx="257">
                  <c:v>18.105830492717697</c:v>
                </c:pt>
                <c:pt idx="258">
                  <c:v>18.800508521846915</c:v>
                </c:pt>
                <c:pt idx="259">
                  <c:v>18.872496591261203</c:v>
                </c:pt>
                <c:pt idx="260">
                  <c:v>18.889361016423926</c:v>
                </c:pt>
                <c:pt idx="261">
                  <c:v>19.005920824295011</c:v>
                </c:pt>
                <c:pt idx="262">
                  <c:v>18.816710954446858</c:v>
                </c:pt>
                <c:pt idx="263">
                  <c:v>18.934185466377453</c:v>
                </c:pt>
                <c:pt idx="264">
                  <c:v>18.481089634335262</c:v>
                </c:pt>
                <c:pt idx="265">
                  <c:v>18.495709559962776</c:v>
                </c:pt>
                <c:pt idx="266">
                  <c:v>17.509379144716458</c:v>
                </c:pt>
                <c:pt idx="267">
                  <c:v>15.686987914471652</c:v>
                </c:pt>
                <c:pt idx="268">
                  <c:v>14.178917647970248</c:v>
                </c:pt>
                <c:pt idx="269">
                  <c:v>18.63536357297798</c:v>
                </c:pt>
                <c:pt idx="270">
                  <c:v>18.585634800123906</c:v>
                </c:pt>
                <c:pt idx="271">
                  <c:v>18.840960644561513</c:v>
                </c:pt>
                <c:pt idx="272">
                  <c:v>18.992585063526487</c:v>
                </c:pt>
                <c:pt idx="273">
                  <c:v>19.20432468236751</c:v>
                </c:pt>
                <c:pt idx="274">
                  <c:v>19.243863650449327</c:v>
                </c:pt>
                <c:pt idx="275">
                  <c:v>19.347398047722329</c:v>
                </c:pt>
                <c:pt idx="276">
                  <c:v>20.138953594669974</c:v>
                </c:pt>
                <c:pt idx="277">
                  <c:v>19.389219941121755</c:v>
                </c:pt>
                <c:pt idx="278">
                  <c:v>19.398969398822434</c:v>
                </c:pt>
                <c:pt idx="279">
                  <c:v>20.029588394793926</c:v>
                </c:pt>
                <c:pt idx="280">
                  <c:v>19.584090718933989</c:v>
                </c:pt>
                <c:pt idx="281">
                  <c:v>19.867964673070965</c:v>
                </c:pt>
                <c:pt idx="282">
                  <c:v>19.502496436318562</c:v>
                </c:pt>
                <c:pt idx="283">
                  <c:v>19.702054307406261</c:v>
                </c:pt>
                <c:pt idx="284">
                  <c:v>19.894057018903023</c:v>
                </c:pt>
                <c:pt idx="285">
                  <c:v>19.636270917260628</c:v>
                </c:pt>
                <c:pt idx="286">
                  <c:v>19.179999690114673</c:v>
                </c:pt>
                <c:pt idx="287">
                  <c:v>19.774496048961872</c:v>
                </c:pt>
                <c:pt idx="288">
                  <c:v>20.023249302757954</c:v>
                </c:pt>
                <c:pt idx="289">
                  <c:v>20.015453207313289</c:v>
                </c:pt>
                <c:pt idx="290">
                  <c:v>19.930111636194606</c:v>
                </c:pt>
                <c:pt idx="291">
                  <c:v>19.679707855593428</c:v>
                </c:pt>
                <c:pt idx="292">
                  <c:v>19.533091183762011</c:v>
                </c:pt>
                <c:pt idx="293">
                  <c:v>16.936208242950109</c:v>
                </c:pt>
                <c:pt idx="294">
                  <c:v>14.689950573287886</c:v>
                </c:pt>
                <c:pt idx="295">
                  <c:v>19.024370777812226</c:v>
                </c:pt>
                <c:pt idx="296">
                  <c:v>19.525413309575434</c:v>
                </c:pt>
                <c:pt idx="297">
                  <c:v>19.346663619460799</c:v>
                </c:pt>
                <c:pt idx="298">
                  <c:v>19.905770374961222</c:v>
                </c:pt>
                <c:pt idx="299">
                  <c:v>19.849935931205454</c:v>
                </c:pt>
                <c:pt idx="300">
                  <c:v>19.267890223117448</c:v>
                </c:pt>
                <c:pt idx="301">
                  <c:v>18.694485745274264</c:v>
                </c:pt>
                <c:pt idx="302">
                  <c:v>19.271344902386112</c:v>
                </c:pt>
                <c:pt idx="303">
                  <c:v>19.133224666873257</c:v>
                </c:pt>
                <c:pt idx="304">
                  <c:v>19.641312674310509</c:v>
                </c:pt>
                <c:pt idx="305">
                  <c:v>19.206344669972097</c:v>
                </c:pt>
                <c:pt idx="306">
                  <c:v>19.378540904865179</c:v>
                </c:pt>
                <c:pt idx="307">
                  <c:v>19.046222265261825</c:v>
                </c:pt>
                <c:pt idx="308">
                  <c:v>18.775347071583486</c:v>
                </c:pt>
                <c:pt idx="309">
                  <c:v>18.400424852804463</c:v>
                </c:pt>
                <c:pt idx="310">
                  <c:v>18.600647660365652</c:v>
                </c:pt>
                <c:pt idx="311">
                  <c:v>18.935534552215664</c:v>
                </c:pt>
                <c:pt idx="312">
                  <c:v>19.209576309265572</c:v>
                </c:pt>
                <c:pt idx="313">
                  <c:v>19.562039742795136</c:v>
                </c:pt>
                <c:pt idx="314">
                  <c:v>18.585305237062272</c:v>
                </c:pt>
                <c:pt idx="315">
                  <c:v>19.648694995351704</c:v>
                </c:pt>
                <c:pt idx="316">
                  <c:v>19.986464750542289</c:v>
                </c:pt>
                <c:pt idx="317">
                  <c:v>19.053062286953814</c:v>
                </c:pt>
                <c:pt idx="318">
                  <c:v>19.826156104741234</c:v>
                </c:pt>
                <c:pt idx="319">
                  <c:v>19.805669972110305</c:v>
                </c:pt>
                <c:pt idx="320">
                  <c:v>19.565243337465105</c:v>
                </c:pt>
                <c:pt idx="321">
                  <c:v>19.397159281066006</c:v>
                </c:pt>
                <c:pt idx="322">
                  <c:v>19.567031220948234</c:v>
                </c:pt>
                <c:pt idx="323">
                  <c:v>19.959026262782757</c:v>
                </c:pt>
                <c:pt idx="324">
                  <c:v>19.641588937093278</c:v>
                </c:pt>
                <c:pt idx="325">
                  <c:v>19.62439951967772</c:v>
                </c:pt>
                <c:pt idx="326">
                  <c:v>19.615492252866442</c:v>
                </c:pt>
                <c:pt idx="327">
                  <c:v>19.858475286643927</c:v>
                </c:pt>
                <c:pt idx="328">
                  <c:v>20.012212736287573</c:v>
                </c:pt>
                <c:pt idx="329">
                  <c:v>19.837012395413698</c:v>
                </c:pt>
                <c:pt idx="330">
                  <c:v>19.659419739696315</c:v>
                </c:pt>
                <c:pt idx="331">
                  <c:v>20.025606135729753</c:v>
                </c:pt>
                <c:pt idx="332">
                  <c:v>19.890435311434768</c:v>
                </c:pt>
                <c:pt idx="333">
                  <c:v>19.976437403160812</c:v>
                </c:pt>
                <c:pt idx="334">
                  <c:v>19.735289587852492</c:v>
                </c:pt>
                <c:pt idx="335">
                  <c:v>20.085753873566752</c:v>
                </c:pt>
                <c:pt idx="336">
                  <c:v>19.768824837310177</c:v>
                </c:pt>
                <c:pt idx="337">
                  <c:v>20.586845134800125</c:v>
                </c:pt>
                <c:pt idx="338">
                  <c:v>20.132022001859312</c:v>
                </c:pt>
                <c:pt idx="339">
                  <c:v>20.31191385187482</c:v>
                </c:pt>
                <c:pt idx="340">
                  <c:v>19.899494809420514</c:v>
                </c:pt>
                <c:pt idx="341">
                  <c:v>20.354996126433235</c:v>
                </c:pt>
                <c:pt idx="342">
                  <c:v>20.681333359157112</c:v>
                </c:pt>
                <c:pt idx="343">
                  <c:v>20.374402153703127</c:v>
                </c:pt>
                <c:pt idx="344">
                  <c:v>20.305137356678028</c:v>
                </c:pt>
                <c:pt idx="345">
                  <c:v>19.252300976138812</c:v>
                </c:pt>
                <c:pt idx="346">
                  <c:v>20.261239386426997</c:v>
                </c:pt>
                <c:pt idx="347">
                  <c:v>20.354830647660368</c:v>
                </c:pt>
                <c:pt idx="348">
                  <c:v>20.337921908893737</c:v>
                </c:pt>
                <c:pt idx="349">
                  <c:v>20.577948171676503</c:v>
                </c:pt>
                <c:pt idx="350">
                  <c:v>20.332117756430133</c:v>
                </c:pt>
                <c:pt idx="351">
                  <c:v>20.205441896498289</c:v>
                </c:pt>
                <c:pt idx="352">
                  <c:v>20.527780523706227</c:v>
                </c:pt>
                <c:pt idx="353">
                  <c:v>20.723490625968378</c:v>
                </c:pt>
                <c:pt idx="354">
                  <c:v>20.74516772544159</c:v>
                </c:pt>
                <c:pt idx="355">
                  <c:v>20.30109157111869</c:v>
                </c:pt>
                <c:pt idx="356">
                  <c:v>20.366233653548186</c:v>
                </c:pt>
                <c:pt idx="357">
                  <c:v>19.789925627517817</c:v>
                </c:pt>
                <c:pt idx="358">
                  <c:v>19.959748837929922</c:v>
                </c:pt>
                <c:pt idx="359">
                  <c:v>19.707053222807577</c:v>
                </c:pt>
                <c:pt idx="360">
                  <c:v>20.334598698481578</c:v>
                </c:pt>
                <c:pt idx="361">
                  <c:v>20.271183916950733</c:v>
                </c:pt>
                <c:pt idx="362">
                  <c:v>19.907794700960629</c:v>
                </c:pt>
                <c:pt idx="363">
                  <c:v>19.469815308335903</c:v>
                </c:pt>
                <c:pt idx="364">
                  <c:v>20.116741633095756</c:v>
                </c:pt>
                <c:pt idx="365">
                  <c:v>20.342431747753313</c:v>
                </c:pt>
                <c:pt idx="366">
                  <c:v>20.005697784319789</c:v>
                </c:pt>
                <c:pt idx="367">
                  <c:v>20.212892159900839</c:v>
                </c:pt>
                <c:pt idx="368">
                  <c:v>20.112344127672777</c:v>
                </c:pt>
                <c:pt idx="369">
                  <c:v>20.100261388286334</c:v>
                </c:pt>
                <c:pt idx="370">
                  <c:v>20.402743414936459</c:v>
                </c:pt>
                <c:pt idx="371">
                  <c:v>20.193082816857764</c:v>
                </c:pt>
                <c:pt idx="372">
                  <c:v>20.328915633715525</c:v>
                </c:pt>
                <c:pt idx="373">
                  <c:v>20.271291834521204</c:v>
                </c:pt>
                <c:pt idx="374">
                  <c:v>20.328173923148434</c:v>
                </c:pt>
                <c:pt idx="375">
                  <c:v>19.999216842268332</c:v>
                </c:pt>
                <c:pt idx="376">
                  <c:v>20.361914549116833</c:v>
                </c:pt>
                <c:pt idx="377">
                  <c:v>20.169926634645183</c:v>
                </c:pt>
                <c:pt idx="378">
                  <c:v>18.990365664704061</c:v>
                </c:pt>
                <c:pt idx="379">
                  <c:v>25</c:v>
                </c:pt>
                <c:pt idx="380">
                  <c:v>19.883327858692287</c:v>
                </c:pt>
                <c:pt idx="381">
                  <c:v>20.41946893399443</c:v>
                </c:pt>
                <c:pt idx="382">
                  <c:v>20.440769212891215</c:v>
                </c:pt>
                <c:pt idx="383">
                  <c:v>20.490626588162343</c:v>
                </c:pt>
                <c:pt idx="384">
                  <c:v>20.236923148435078</c:v>
                </c:pt>
                <c:pt idx="385">
                  <c:v>20.544429191199242</c:v>
                </c:pt>
                <c:pt idx="386">
                  <c:v>20.128064843507889</c:v>
                </c:pt>
                <c:pt idx="387">
                  <c:v>20.514305856832987</c:v>
                </c:pt>
                <c:pt idx="388">
                  <c:v>20.316252246668736</c:v>
                </c:pt>
                <c:pt idx="389">
                  <c:v>20.440317090176617</c:v>
                </c:pt>
                <c:pt idx="390">
                  <c:v>20.301715137898992</c:v>
                </c:pt>
                <c:pt idx="391">
                  <c:v>20.387562054539806</c:v>
                </c:pt>
                <c:pt idx="392">
                  <c:v>20.537738456770999</c:v>
                </c:pt>
                <c:pt idx="393">
                  <c:v>20.231942051440967</c:v>
                </c:pt>
                <c:pt idx="394">
                  <c:v>20.476445537651053</c:v>
                </c:pt>
                <c:pt idx="395">
                  <c:v>20.715601487449646</c:v>
                </c:pt>
                <c:pt idx="396">
                  <c:v>20.65361411527735</c:v>
                </c:pt>
                <c:pt idx="397">
                  <c:v>20.541103036876343</c:v>
                </c:pt>
                <c:pt idx="398">
                  <c:v>20.473080957545694</c:v>
                </c:pt>
                <c:pt idx="399">
                  <c:v>20.666561279826464</c:v>
                </c:pt>
                <c:pt idx="400">
                  <c:v>20.625973272389203</c:v>
                </c:pt>
                <c:pt idx="401">
                  <c:v>20.374567632475987</c:v>
                </c:pt>
                <c:pt idx="402">
                  <c:v>20.684597458940193</c:v>
                </c:pt>
                <c:pt idx="403">
                  <c:v>20.799323597768808</c:v>
                </c:pt>
                <c:pt idx="404">
                  <c:v>20.434895568639618</c:v>
                </c:pt>
                <c:pt idx="405">
                  <c:v>20.190495506662536</c:v>
                </c:pt>
                <c:pt idx="406">
                  <c:v>19.84518081809729</c:v>
                </c:pt>
                <c:pt idx="407">
                  <c:v>19.690457778122092</c:v>
                </c:pt>
                <c:pt idx="408">
                  <c:v>19.761918345212287</c:v>
                </c:pt>
                <c:pt idx="409">
                  <c:v>19.920987139758292</c:v>
                </c:pt>
                <c:pt idx="410">
                  <c:v>19.613782615432292</c:v>
                </c:pt>
                <c:pt idx="411">
                  <c:v>19.998408583823956</c:v>
                </c:pt>
                <c:pt idx="412">
                  <c:v>20.220253796095445</c:v>
                </c:pt>
                <c:pt idx="413">
                  <c:v>20.334310582584443</c:v>
                </c:pt>
                <c:pt idx="414">
                  <c:v>20.375681747753326</c:v>
                </c:pt>
                <c:pt idx="415">
                  <c:v>20.11296180663156</c:v>
                </c:pt>
                <c:pt idx="416">
                  <c:v>20.502202432599915</c:v>
                </c:pt>
                <c:pt idx="417">
                  <c:v>20.590695847536416</c:v>
                </c:pt>
                <c:pt idx="418">
                  <c:v>20.785650914161732</c:v>
                </c:pt>
                <c:pt idx="419">
                  <c:v>21.23047776572669</c:v>
                </c:pt>
                <c:pt idx="420">
                  <c:v>20.928440502014226</c:v>
                </c:pt>
                <c:pt idx="421">
                  <c:v>21.010368686086164</c:v>
                </c:pt>
                <c:pt idx="422">
                  <c:v>21.393834753641151</c:v>
                </c:pt>
                <c:pt idx="423">
                  <c:v>21.458209947319489</c:v>
                </c:pt>
                <c:pt idx="424">
                  <c:v>21.759597071583499</c:v>
                </c:pt>
                <c:pt idx="425">
                  <c:v>21.775480322280757</c:v>
                </c:pt>
                <c:pt idx="426">
                  <c:v>22.030300821196157</c:v>
                </c:pt>
                <c:pt idx="427">
                  <c:v>22.402114115277335</c:v>
                </c:pt>
                <c:pt idx="428">
                  <c:v>22.598255655407513</c:v>
                </c:pt>
                <c:pt idx="429">
                  <c:v>22.571646188410288</c:v>
                </c:pt>
                <c:pt idx="430">
                  <c:v>22.234507359776881</c:v>
                </c:pt>
                <c:pt idx="431">
                  <c:v>21.92662751781841</c:v>
                </c:pt>
                <c:pt idx="432">
                  <c:v>21.632999535171972</c:v>
                </c:pt>
                <c:pt idx="433">
                  <c:v>21.309956073752726</c:v>
                </c:pt>
                <c:pt idx="434">
                  <c:v>20.65639804772233</c:v>
                </c:pt>
                <c:pt idx="435">
                  <c:v>21.074594747443445</c:v>
                </c:pt>
                <c:pt idx="436">
                  <c:v>20.84159466997211</c:v>
                </c:pt>
                <c:pt idx="437">
                  <c:v>20.892325302138193</c:v>
                </c:pt>
                <c:pt idx="438">
                  <c:v>20.831098930895589</c:v>
                </c:pt>
                <c:pt idx="439">
                  <c:v>20.982213588472234</c:v>
                </c:pt>
                <c:pt idx="440">
                  <c:v>21.253969398822438</c:v>
                </c:pt>
                <c:pt idx="441">
                  <c:v>21.257531995661594</c:v>
                </c:pt>
                <c:pt idx="442">
                  <c:v>21.177181902696031</c:v>
                </c:pt>
                <c:pt idx="443">
                  <c:v>20.983735590331545</c:v>
                </c:pt>
                <c:pt idx="444">
                  <c:v>21.206353656647043</c:v>
                </c:pt>
                <c:pt idx="445">
                  <c:v>20.887335295940499</c:v>
                </c:pt>
                <c:pt idx="446">
                  <c:v>20.55942585993181</c:v>
                </c:pt>
                <c:pt idx="447">
                  <c:v>20.702351409978309</c:v>
                </c:pt>
                <c:pt idx="448">
                  <c:v>20.551362333436632</c:v>
                </c:pt>
                <c:pt idx="449">
                  <c:v>21.177898590021691</c:v>
                </c:pt>
                <c:pt idx="450">
                  <c:v>21.137778974279531</c:v>
                </c:pt>
                <c:pt idx="451">
                  <c:v>21.421110629067233</c:v>
                </c:pt>
                <c:pt idx="452">
                  <c:v>21.529140068174776</c:v>
                </c:pt>
                <c:pt idx="453">
                  <c:v>21.551777657266811</c:v>
                </c:pt>
                <c:pt idx="454">
                  <c:v>21.838273008986675</c:v>
                </c:pt>
                <c:pt idx="455">
                  <c:v>21.695761155872333</c:v>
                </c:pt>
                <c:pt idx="456">
                  <c:v>21.860227920669331</c:v>
                </c:pt>
                <c:pt idx="457">
                  <c:v>22.516908196467323</c:v>
                </c:pt>
                <c:pt idx="458">
                  <c:v>22.839580802603027</c:v>
                </c:pt>
                <c:pt idx="459">
                  <c:v>23.095456306166703</c:v>
                </c:pt>
                <c:pt idx="460">
                  <c:v>22.762543616361896</c:v>
                </c:pt>
                <c:pt idx="461">
                  <c:v>22.175529981406882</c:v>
                </c:pt>
                <c:pt idx="462">
                  <c:v>22.262061124883793</c:v>
                </c:pt>
                <c:pt idx="463">
                  <c:v>22.314536798884436</c:v>
                </c:pt>
                <c:pt idx="464">
                  <c:v>22.539547180043382</c:v>
                </c:pt>
                <c:pt idx="465">
                  <c:v>22.356915788658224</c:v>
                </c:pt>
                <c:pt idx="466">
                  <c:v>21.724124651378986</c:v>
                </c:pt>
                <c:pt idx="467">
                  <c:v>21.698877517818435</c:v>
                </c:pt>
                <c:pt idx="468">
                  <c:v>21.706935156492115</c:v>
                </c:pt>
                <c:pt idx="469">
                  <c:v>21.886308413387049</c:v>
                </c:pt>
                <c:pt idx="470">
                  <c:v>21.419092190889373</c:v>
                </c:pt>
                <c:pt idx="471">
                  <c:v>21.966900836690424</c:v>
                </c:pt>
                <c:pt idx="472">
                  <c:v>21.302765804152465</c:v>
                </c:pt>
                <c:pt idx="473">
                  <c:v>20.919858304927178</c:v>
                </c:pt>
                <c:pt idx="474">
                  <c:v>20.865402541059783</c:v>
                </c:pt>
                <c:pt idx="475">
                  <c:v>21.11481631546329</c:v>
                </c:pt>
                <c:pt idx="476">
                  <c:v>19.994738069414318</c:v>
                </c:pt>
                <c:pt idx="477">
                  <c:v>21.102674465447791</c:v>
                </c:pt>
                <c:pt idx="478">
                  <c:v>18.209218624109081</c:v>
                </c:pt>
                <c:pt idx="479">
                  <c:v>22.284373566780289</c:v>
                </c:pt>
                <c:pt idx="480">
                  <c:v>21.557506507592187</c:v>
                </c:pt>
                <c:pt idx="481">
                  <c:v>21.780310737527085</c:v>
                </c:pt>
                <c:pt idx="482">
                  <c:v>23.089239851255016</c:v>
                </c:pt>
                <c:pt idx="483">
                  <c:v>22.576207700650777</c:v>
                </c:pt>
                <c:pt idx="484">
                  <c:v>19.087835760768531</c:v>
                </c:pt>
                <c:pt idx="485">
                  <c:v>22.789656956925906</c:v>
                </c:pt>
                <c:pt idx="486">
                  <c:v>23.887982723892179</c:v>
                </c:pt>
                <c:pt idx="487">
                  <c:v>23.807668112798286</c:v>
                </c:pt>
                <c:pt idx="488">
                  <c:v>22.284747443445912</c:v>
                </c:pt>
                <c:pt idx="489">
                  <c:v>23.922726681127937</c:v>
                </c:pt>
                <c:pt idx="490">
                  <c:v>24.852569491788039</c:v>
                </c:pt>
                <c:pt idx="491">
                  <c:v>24.644085063526511</c:v>
                </c:pt>
                <c:pt idx="492">
                  <c:v>24.712973039975196</c:v>
                </c:pt>
                <c:pt idx="493">
                  <c:v>23.843325224666874</c:v>
                </c:pt>
                <c:pt idx="494">
                  <c:v>22.02341788038423</c:v>
                </c:pt>
                <c:pt idx="495">
                  <c:v>23.707142159900826</c:v>
                </c:pt>
                <c:pt idx="496">
                  <c:v>24.403515029439109</c:v>
                </c:pt>
                <c:pt idx="497">
                  <c:v>24.143781375890921</c:v>
                </c:pt>
                <c:pt idx="498">
                  <c:v>24.34518779051751</c:v>
                </c:pt>
                <c:pt idx="499">
                  <c:v>24.383609621939861</c:v>
                </c:pt>
                <c:pt idx="500">
                  <c:v>24.184620622869527</c:v>
                </c:pt>
                <c:pt idx="501">
                  <c:v>22.402687403160815</c:v>
                </c:pt>
                <c:pt idx="502">
                  <c:v>23.833365897118082</c:v>
                </c:pt>
                <c:pt idx="503">
                  <c:v>25.532417802912907</c:v>
                </c:pt>
                <c:pt idx="504">
                  <c:v>25.730529051750839</c:v>
                </c:pt>
                <c:pt idx="505">
                  <c:v>25.447399829563029</c:v>
                </c:pt>
                <c:pt idx="506">
                  <c:v>25.923654787728527</c:v>
                </c:pt>
                <c:pt idx="507">
                  <c:v>26.42445343972728</c:v>
                </c:pt>
                <c:pt idx="508">
                  <c:v>26.320299969011465</c:v>
                </c:pt>
                <c:pt idx="509">
                  <c:v>26.297021072203282</c:v>
                </c:pt>
                <c:pt idx="510">
                  <c:v>26.455504803222784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046-4D06-9C6B-2B79DD63B3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343168"/>
        <c:axId val="116345088"/>
      </c:scatterChart>
      <c:scatterChart>
        <c:scatterStyle val="smoothMarker"/>
        <c:varyColors val="0"/>
        <c:ser>
          <c:idx val="1"/>
          <c:order val="1"/>
          <c:tx>
            <c:v>F090W</c:v>
          </c:tx>
          <c:spPr>
            <a:ln w="19050"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Sheet2!$H$22:$H$300</c:f>
              <c:numCache>
                <c:formatCode>0.0000</c:formatCode>
                <c:ptCount val="279"/>
                <c:pt idx="0">
                  <c:v>0.75054998779296833</c:v>
                </c:pt>
                <c:pt idx="1">
                  <c:v>0.75154998779296833</c:v>
                </c:pt>
                <c:pt idx="2">
                  <c:v>0.75254998779296856</c:v>
                </c:pt>
                <c:pt idx="3">
                  <c:v>0.75354998779296856</c:v>
                </c:pt>
                <c:pt idx="4">
                  <c:v>0.75454998779296856</c:v>
                </c:pt>
                <c:pt idx="5">
                  <c:v>0.75554998779296856</c:v>
                </c:pt>
                <c:pt idx="6">
                  <c:v>0.75654998779296856</c:v>
                </c:pt>
                <c:pt idx="7">
                  <c:v>0.75754998779296856</c:v>
                </c:pt>
                <c:pt idx="8">
                  <c:v>0.75854998779296856</c:v>
                </c:pt>
                <c:pt idx="9">
                  <c:v>0.75954998779296856</c:v>
                </c:pt>
                <c:pt idx="10">
                  <c:v>0.76054998779296856</c:v>
                </c:pt>
                <c:pt idx="11">
                  <c:v>0.76154998779296856</c:v>
                </c:pt>
                <c:pt idx="12">
                  <c:v>0.76254998779296856</c:v>
                </c:pt>
                <c:pt idx="13">
                  <c:v>0.76354998779296857</c:v>
                </c:pt>
                <c:pt idx="14">
                  <c:v>0.76454998779296857</c:v>
                </c:pt>
                <c:pt idx="15">
                  <c:v>0.76554998779296857</c:v>
                </c:pt>
                <c:pt idx="16">
                  <c:v>0.76654998779296857</c:v>
                </c:pt>
                <c:pt idx="17">
                  <c:v>0.76754998779296857</c:v>
                </c:pt>
                <c:pt idx="18">
                  <c:v>0.76854998779296857</c:v>
                </c:pt>
                <c:pt idx="19">
                  <c:v>0.76954998779296857</c:v>
                </c:pt>
                <c:pt idx="20">
                  <c:v>0.77054998779296857</c:v>
                </c:pt>
                <c:pt idx="21">
                  <c:v>0.77154998779296857</c:v>
                </c:pt>
                <c:pt idx="22">
                  <c:v>0.77254998779296857</c:v>
                </c:pt>
                <c:pt idx="23">
                  <c:v>0.77354998779296857</c:v>
                </c:pt>
                <c:pt idx="24">
                  <c:v>0.77454998779296858</c:v>
                </c:pt>
                <c:pt idx="25">
                  <c:v>0.77554998779296858</c:v>
                </c:pt>
                <c:pt idx="26">
                  <c:v>0.77654998779296858</c:v>
                </c:pt>
                <c:pt idx="27">
                  <c:v>0.77754998779296858</c:v>
                </c:pt>
                <c:pt idx="28">
                  <c:v>0.77854998779296858</c:v>
                </c:pt>
                <c:pt idx="29">
                  <c:v>0.77954998779296858</c:v>
                </c:pt>
                <c:pt idx="30">
                  <c:v>0.78054998779296825</c:v>
                </c:pt>
                <c:pt idx="31">
                  <c:v>0.78154998779296825</c:v>
                </c:pt>
                <c:pt idx="32">
                  <c:v>0.78254998779296825</c:v>
                </c:pt>
                <c:pt idx="33">
                  <c:v>0.78354998779296825</c:v>
                </c:pt>
                <c:pt idx="34">
                  <c:v>0.78454998779296803</c:v>
                </c:pt>
                <c:pt idx="35">
                  <c:v>0.78554998779296803</c:v>
                </c:pt>
                <c:pt idx="36">
                  <c:v>0.78654998779296803</c:v>
                </c:pt>
                <c:pt idx="37">
                  <c:v>0.78754998779296803</c:v>
                </c:pt>
                <c:pt idx="38">
                  <c:v>0.78854998779296803</c:v>
                </c:pt>
                <c:pt idx="39">
                  <c:v>0.78954998779296814</c:v>
                </c:pt>
                <c:pt idx="40">
                  <c:v>0.79054998779296815</c:v>
                </c:pt>
                <c:pt idx="41">
                  <c:v>0.79154998779296815</c:v>
                </c:pt>
                <c:pt idx="42">
                  <c:v>0.79254998779296815</c:v>
                </c:pt>
                <c:pt idx="43">
                  <c:v>0.79354998779296815</c:v>
                </c:pt>
                <c:pt idx="44">
                  <c:v>0.79454998779296815</c:v>
                </c:pt>
                <c:pt idx="45">
                  <c:v>0.79554998779296815</c:v>
                </c:pt>
                <c:pt idx="46">
                  <c:v>0.79654998779296815</c:v>
                </c:pt>
                <c:pt idx="47">
                  <c:v>0.79754998779296815</c:v>
                </c:pt>
                <c:pt idx="48">
                  <c:v>0.79854998779296815</c:v>
                </c:pt>
                <c:pt idx="49">
                  <c:v>0.79954998779296815</c:v>
                </c:pt>
                <c:pt idx="50">
                  <c:v>0.80054998779296815</c:v>
                </c:pt>
                <c:pt idx="51">
                  <c:v>0.80154998779296815</c:v>
                </c:pt>
                <c:pt idx="52">
                  <c:v>0.80254998779296816</c:v>
                </c:pt>
                <c:pt idx="53">
                  <c:v>0.80354998779296816</c:v>
                </c:pt>
                <c:pt idx="54">
                  <c:v>0.80454998779296816</c:v>
                </c:pt>
                <c:pt idx="55">
                  <c:v>0.80554998779296816</c:v>
                </c:pt>
                <c:pt idx="56">
                  <c:v>0.80654998779296816</c:v>
                </c:pt>
                <c:pt idx="57">
                  <c:v>0.80754998779296816</c:v>
                </c:pt>
                <c:pt idx="58">
                  <c:v>0.80854998779296816</c:v>
                </c:pt>
                <c:pt idx="59">
                  <c:v>0.80954998779296816</c:v>
                </c:pt>
                <c:pt idx="60">
                  <c:v>0.81054998779296816</c:v>
                </c:pt>
                <c:pt idx="61">
                  <c:v>0.81154998779296816</c:v>
                </c:pt>
                <c:pt idx="62">
                  <c:v>0.81254998779296816</c:v>
                </c:pt>
                <c:pt idx="63">
                  <c:v>0.81354998779296817</c:v>
                </c:pt>
                <c:pt idx="64">
                  <c:v>0.81454998779296817</c:v>
                </c:pt>
                <c:pt idx="65">
                  <c:v>0.81554998779296817</c:v>
                </c:pt>
                <c:pt idx="66">
                  <c:v>0.81654998779296817</c:v>
                </c:pt>
                <c:pt idx="67">
                  <c:v>0.81754998779296817</c:v>
                </c:pt>
                <c:pt idx="68">
                  <c:v>0.81854998779296817</c:v>
                </c:pt>
                <c:pt idx="69">
                  <c:v>0.81954998779296817</c:v>
                </c:pt>
                <c:pt idx="70">
                  <c:v>0.82054998779296817</c:v>
                </c:pt>
                <c:pt idx="71">
                  <c:v>0.82154998779296817</c:v>
                </c:pt>
                <c:pt idx="72">
                  <c:v>0.82254998779296817</c:v>
                </c:pt>
                <c:pt idx="73">
                  <c:v>0.82354998779296817</c:v>
                </c:pt>
                <c:pt idx="74">
                  <c:v>0.82454998779296818</c:v>
                </c:pt>
                <c:pt idx="75">
                  <c:v>0.82554998779296818</c:v>
                </c:pt>
                <c:pt idx="76">
                  <c:v>0.82654998779296818</c:v>
                </c:pt>
                <c:pt idx="77">
                  <c:v>0.82754998779296818</c:v>
                </c:pt>
                <c:pt idx="78">
                  <c:v>0.82854998779296818</c:v>
                </c:pt>
                <c:pt idx="79">
                  <c:v>0.82954998779296818</c:v>
                </c:pt>
                <c:pt idx="80">
                  <c:v>0.83054998779296818</c:v>
                </c:pt>
                <c:pt idx="81">
                  <c:v>0.83154998779296818</c:v>
                </c:pt>
                <c:pt idx="82">
                  <c:v>0.83254998779296818</c:v>
                </c:pt>
                <c:pt idx="83">
                  <c:v>0.83354998779296818</c:v>
                </c:pt>
                <c:pt idx="84">
                  <c:v>0.83454998779296818</c:v>
                </c:pt>
                <c:pt idx="85">
                  <c:v>0.83554998779296819</c:v>
                </c:pt>
                <c:pt idx="86">
                  <c:v>0.83654998779296819</c:v>
                </c:pt>
                <c:pt idx="87">
                  <c:v>0.83754998779296819</c:v>
                </c:pt>
                <c:pt idx="88">
                  <c:v>0.83854998779296819</c:v>
                </c:pt>
                <c:pt idx="89">
                  <c:v>0.83954998779296819</c:v>
                </c:pt>
                <c:pt idx="90">
                  <c:v>0.84054998779296819</c:v>
                </c:pt>
                <c:pt idx="91">
                  <c:v>0.84154998779296819</c:v>
                </c:pt>
                <c:pt idx="92">
                  <c:v>0.84254998779296819</c:v>
                </c:pt>
                <c:pt idx="93">
                  <c:v>0.84354998779296819</c:v>
                </c:pt>
                <c:pt idx="94">
                  <c:v>0.84454998779296819</c:v>
                </c:pt>
                <c:pt idx="95">
                  <c:v>0.84554998779296819</c:v>
                </c:pt>
                <c:pt idx="96">
                  <c:v>0.84654998779296819</c:v>
                </c:pt>
                <c:pt idx="97">
                  <c:v>0.8475499877929682</c:v>
                </c:pt>
                <c:pt idx="98">
                  <c:v>0.8485499877929682</c:v>
                </c:pt>
                <c:pt idx="99">
                  <c:v>0.8495499877929682</c:v>
                </c:pt>
                <c:pt idx="100">
                  <c:v>0.8505499877929682</c:v>
                </c:pt>
                <c:pt idx="101">
                  <c:v>0.8515499877929682</c:v>
                </c:pt>
                <c:pt idx="102">
                  <c:v>0.8525499877929682</c:v>
                </c:pt>
                <c:pt idx="103">
                  <c:v>0.8535499877929682</c:v>
                </c:pt>
                <c:pt idx="104">
                  <c:v>0.8545499877929682</c:v>
                </c:pt>
                <c:pt idx="105">
                  <c:v>0.8555499877929682</c:v>
                </c:pt>
                <c:pt idx="106">
                  <c:v>0.8565499877929682</c:v>
                </c:pt>
                <c:pt idx="107">
                  <c:v>0.8575499877929682</c:v>
                </c:pt>
                <c:pt idx="108">
                  <c:v>0.85854998779296821</c:v>
                </c:pt>
                <c:pt idx="109">
                  <c:v>0.85954998779296821</c:v>
                </c:pt>
                <c:pt idx="110">
                  <c:v>0.86054998779296821</c:v>
                </c:pt>
                <c:pt idx="111">
                  <c:v>0.86154998779296821</c:v>
                </c:pt>
                <c:pt idx="112">
                  <c:v>0.86254998779296821</c:v>
                </c:pt>
                <c:pt idx="113">
                  <c:v>0.86354998779296821</c:v>
                </c:pt>
                <c:pt idx="114">
                  <c:v>0.86454998779296821</c:v>
                </c:pt>
                <c:pt idx="115">
                  <c:v>0.86554998779296832</c:v>
                </c:pt>
                <c:pt idx="116">
                  <c:v>0.86654998779296832</c:v>
                </c:pt>
                <c:pt idx="117">
                  <c:v>0.86754998779296832</c:v>
                </c:pt>
                <c:pt idx="118">
                  <c:v>0.86854998779296833</c:v>
                </c:pt>
                <c:pt idx="119">
                  <c:v>0.86954998779296833</c:v>
                </c:pt>
                <c:pt idx="120">
                  <c:v>0.87054998779296833</c:v>
                </c:pt>
                <c:pt idx="121">
                  <c:v>0.87154998779296833</c:v>
                </c:pt>
                <c:pt idx="122">
                  <c:v>0.87254998779296833</c:v>
                </c:pt>
                <c:pt idx="123">
                  <c:v>0.87354998779296833</c:v>
                </c:pt>
                <c:pt idx="124">
                  <c:v>0.87454998779296833</c:v>
                </c:pt>
                <c:pt idx="125">
                  <c:v>0.87554998779296833</c:v>
                </c:pt>
                <c:pt idx="126">
                  <c:v>0.87654998779296833</c:v>
                </c:pt>
                <c:pt idx="127">
                  <c:v>0.87754998779296856</c:v>
                </c:pt>
                <c:pt idx="128">
                  <c:v>0.87854998779296856</c:v>
                </c:pt>
                <c:pt idx="129">
                  <c:v>0.87954998779296856</c:v>
                </c:pt>
                <c:pt idx="130">
                  <c:v>0.880549987792968</c:v>
                </c:pt>
                <c:pt idx="131">
                  <c:v>0.881549987792968</c:v>
                </c:pt>
                <c:pt idx="132">
                  <c:v>0.882549987792968</c:v>
                </c:pt>
                <c:pt idx="133">
                  <c:v>0.88354998779296801</c:v>
                </c:pt>
                <c:pt idx="134">
                  <c:v>0.88454998779296801</c:v>
                </c:pt>
                <c:pt idx="135">
                  <c:v>0.88554998779296801</c:v>
                </c:pt>
                <c:pt idx="136">
                  <c:v>0.88654998779296801</c:v>
                </c:pt>
                <c:pt idx="137">
                  <c:v>0.88754998779296801</c:v>
                </c:pt>
                <c:pt idx="138">
                  <c:v>0.88854998779296801</c:v>
                </c:pt>
                <c:pt idx="139">
                  <c:v>0.88954998779296812</c:v>
                </c:pt>
                <c:pt idx="140">
                  <c:v>0.89054998779296812</c:v>
                </c:pt>
                <c:pt idx="141">
                  <c:v>0.89154998779296812</c:v>
                </c:pt>
                <c:pt idx="142">
                  <c:v>0.89254998779296812</c:v>
                </c:pt>
                <c:pt idx="143">
                  <c:v>0.89354998779296813</c:v>
                </c:pt>
                <c:pt idx="144">
                  <c:v>0.89454998779296813</c:v>
                </c:pt>
                <c:pt idx="145">
                  <c:v>0.89554998779296813</c:v>
                </c:pt>
                <c:pt idx="146">
                  <c:v>0.89654998779296813</c:v>
                </c:pt>
                <c:pt idx="147">
                  <c:v>0.89754998779296813</c:v>
                </c:pt>
                <c:pt idx="148">
                  <c:v>0.89854998779296813</c:v>
                </c:pt>
                <c:pt idx="149">
                  <c:v>0.89954998779296813</c:v>
                </c:pt>
                <c:pt idx="150">
                  <c:v>0.90054998779296813</c:v>
                </c:pt>
                <c:pt idx="151">
                  <c:v>0.90154998779296813</c:v>
                </c:pt>
                <c:pt idx="152">
                  <c:v>0.90254998779296824</c:v>
                </c:pt>
                <c:pt idx="153">
                  <c:v>0.90354998779296825</c:v>
                </c:pt>
                <c:pt idx="154">
                  <c:v>0.90454998779296825</c:v>
                </c:pt>
                <c:pt idx="155">
                  <c:v>0.90554998779296825</c:v>
                </c:pt>
                <c:pt idx="156">
                  <c:v>0.90654998779296825</c:v>
                </c:pt>
                <c:pt idx="157">
                  <c:v>0.90754998779296825</c:v>
                </c:pt>
                <c:pt idx="158">
                  <c:v>0.90854998779296825</c:v>
                </c:pt>
                <c:pt idx="159">
                  <c:v>0.90954998779296803</c:v>
                </c:pt>
                <c:pt idx="160">
                  <c:v>0.91054998779296803</c:v>
                </c:pt>
                <c:pt idx="161">
                  <c:v>0.91154998779296803</c:v>
                </c:pt>
                <c:pt idx="162">
                  <c:v>0.91254998779296803</c:v>
                </c:pt>
                <c:pt idx="163">
                  <c:v>0.91354998779296803</c:v>
                </c:pt>
                <c:pt idx="164">
                  <c:v>0.91454998779296814</c:v>
                </c:pt>
                <c:pt idx="165">
                  <c:v>0.91554998779296815</c:v>
                </c:pt>
                <c:pt idx="166">
                  <c:v>0.91654998779296815</c:v>
                </c:pt>
                <c:pt idx="167">
                  <c:v>0.91754998779296815</c:v>
                </c:pt>
                <c:pt idx="168">
                  <c:v>0.91854998779296815</c:v>
                </c:pt>
                <c:pt idx="169">
                  <c:v>0.91954998779296815</c:v>
                </c:pt>
                <c:pt idx="170">
                  <c:v>0.92054998779296815</c:v>
                </c:pt>
                <c:pt idx="171">
                  <c:v>0.92154998779296815</c:v>
                </c:pt>
                <c:pt idx="172">
                  <c:v>0.92254998779296815</c:v>
                </c:pt>
                <c:pt idx="173">
                  <c:v>0.92354998779296815</c:v>
                </c:pt>
                <c:pt idx="174">
                  <c:v>0.92454998779296815</c:v>
                </c:pt>
                <c:pt idx="175">
                  <c:v>0.92554998779296815</c:v>
                </c:pt>
                <c:pt idx="176">
                  <c:v>0.92654998779296815</c:v>
                </c:pt>
                <c:pt idx="177">
                  <c:v>0.92754998779296816</c:v>
                </c:pt>
                <c:pt idx="178">
                  <c:v>0.92854998779296816</c:v>
                </c:pt>
                <c:pt idx="179">
                  <c:v>0.92954998779296816</c:v>
                </c:pt>
                <c:pt idx="180">
                  <c:v>0.93054998779296816</c:v>
                </c:pt>
                <c:pt idx="181">
                  <c:v>0.93154998779296816</c:v>
                </c:pt>
                <c:pt idx="182">
                  <c:v>0.93254998779296816</c:v>
                </c:pt>
                <c:pt idx="183">
                  <c:v>0.93354998779296816</c:v>
                </c:pt>
                <c:pt idx="184">
                  <c:v>0.93454998779296816</c:v>
                </c:pt>
                <c:pt idx="185">
                  <c:v>0.93554998779296816</c:v>
                </c:pt>
                <c:pt idx="186">
                  <c:v>0.93654998779296816</c:v>
                </c:pt>
                <c:pt idx="187">
                  <c:v>0.93754998779296816</c:v>
                </c:pt>
                <c:pt idx="188">
                  <c:v>0.93854998779296817</c:v>
                </c:pt>
                <c:pt idx="189">
                  <c:v>0.93954998779296817</c:v>
                </c:pt>
                <c:pt idx="190">
                  <c:v>0.94054998779296817</c:v>
                </c:pt>
                <c:pt idx="191">
                  <c:v>0.94154998779296817</c:v>
                </c:pt>
                <c:pt idx="192">
                  <c:v>0.94254998779296817</c:v>
                </c:pt>
                <c:pt idx="193">
                  <c:v>0.94354998779296817</c:v>
                </c:pt>
                <c:pt idx="194">
                  <c:v>0.94454998779296817</c:v>
                </c:pt>
                <c:pt idx="195">
                  <c:v>0.94554998779296817</c:v>
                </c:pt>
                <c:pt idx="196">
                  <c:v>0.94654998779296817</c:v>
                </c:pt>
                <c:pt idx="197">
                  <c:v>0.94754998779296817</c:v>
                </c:pt>
                <c:pt idx="198">
                  <c:v>0.94854998779296817</c:v>
                </c:pt>
                <c:pt idx="199">
                  <c:v>0.94954998779296818</c:v>
                </c:pt>
                <c:pt idx="200">
                  <c:v>0.95054998779296818</c:v>
                </c:pt>
                <c:pt idx="201">
                  <c:v>0.95154998779296818</c:v>
                </c:pt>
                <c:pt idx="202">
                  <c:v>0.95254998779296818</c:v>
                </c:pt>
                <c:pt idx="203">
                  <c:v>0.95354998779296818</c:v>
                </c:pt>
                <c:pt idx="204">
                  <c:v>0.95454998779296818</c:v>
                </c:pt>
                <c:pt idx="205">
                  <c:v>0.95554998779296818</c:v>
                </c:pt>
                <c:pt idx="206">
                  <c:v>0.95654998779296818</c:v>
                </c:pt>
                <c:pt idx="207">
                  <c:v>0.95754998779296818</c:v>
                </c:pt>
                <c:pt idx="208">
                  <c:v>0.95854998779296818</c:v>
                </c:pt>
                <c:pt idx="209">
                  <c:v>0.95954998779296818</c:v>
                </c:pt>
                <c:pt idx="210">
                  <c:v>0.96054998779296819</c:v>
                </c:pt>
                <c:pt idx="211">
                  <c:v>0.96154998779296819</c:v>
                </c:pt>
                <c:pt idx="212">
                  <c:v>0.96254998779296819</c:v>
                </c:pt>
                <c:pt idx="213">
                  <c:v>0.96354998779296819</c:v>
                </c:pt>
                <c:pt idx="214">
                  <c:v>0.96454998779296819</c:v>
                </c:pt>
                <c:pt idx="215">
                  <c:v>0.96554998779296819</c:v>
                </c:pt>
                <c:pt idx="216">
                  <c:v>0.96654998779296819</c:v>
                </c:pt>
                <c:pt idx="217">
                  <c:v>0.96754998779296819</c:v>
                </c:pt>
                <c:pt idx="218">
                  <c:v>0.96854998779296819</c:v>
                </c:pt>
                <c:pt idx="219">
                  <c:v>0.96954998779296819</c:v>
                </c:pt>
                <c:pt idx="220">
                  <c:v>0.97054998779296819</c:v>
                </c:pt>
                <c:pt idx="221">
                  <c:v>0.97154998779296819</c:v>
                </c:pt>
                <c:pt idx="222">
                  <c:v>0.9725499877929682</c:v>
                </c:pt>
                <c:pt idx="223">
                  <c:v>0.9735499877929682</c:v>
                </c:pt>
                <c:pt idx="224">
                  <c:v>0.9745499877929682</c:v>
                </c:pt>
                <c:pt idx="225">
                  <c:v>0.9755499877929682</c:v>
                </c:pt>
                <c:pt idx="226">
                  <c:v>0.9765499877929682</c:v>
                </c:pt>
                <c:pt idx="227">
                  <c:v>0.9775499877929682</c:v>
                </c:pt>
                <c:pt idx="228">
                  <c:v>0.9785499877929682</c:v>
                </c:pt>
                <c:pt idx="229">
                  <c:v>0.9795499877929682</c:v>
                </c:pt>
                <c:pt idx="230">
                  <c:v>0.98054998779296787</c:v>
                </c:pt>
                <c:pt idx="231">
                  <c:v>0.98154998779296787</c:v>
                </c:pt>
                <c:pt idx="232">
                  <c:v>0.98254998779296787</c:v>
                </c:pt>
                <c:pt idx="233">
                  <c:v>0.98354998779296787</c:v>
                </c:pt>
                <c:pt idx="234">
                  <c:v>0.98454998779296787</c:v>
                </c:pt>
                <c:pt idx="235">
                  <c:v>0.98554998779296787</c:v>
                </c:pt>
                <c:pt idx="236">
                  <c:v>0.98654998779296788</c:v>
                </c:pt>
                <c:pt idx="237">
                  <c:v>0.98754998779296788</c:v>
                </c:pt>
                <c:pt idx="238">
                  <c:v>0.98854998779296788</c:v>
                </c:pt>
                <c:pt idx="239">
                  <c:v>0.98954998779296788</c:v>
                </c:pt>
                <c:pt idx="240">
                  <c:v>0.99054998779296788</c:v>
                </c:pt>
                <c:pt idx="241">
                  <c:v>0.99154998779296788</c:v>
                </c:pt>
                <c:pt idx="242">
                  <c:v>0.99254998779296788</c:v>
                </c:pt>
                <c:pt idx="243">
                  <c:v>0.99354998779296788</c:v>
                </c:pt>
                <c:pt idx="244">
                  <c:v>0.99454998779296788</c:v>
                </c:pt>
                <c:pt idx="245">
                  <c:v>0.99554998779296788</c:v>
                </c:pt>
                <c:pt idx="246">
                  <c:v>0.99654998779296788</c:v>
                </c:pt>
                <c:pt idx="247">
                  <c:v>0.99754998779296788</c:v>
                </c:pt>
                <c:pt idx="248">
                  <c:v>0.99854998779296789</c:v>
                </c:pt>
                <c:pt idx="249">
                  <c:v>0.99954998779296789</c:v>
                </c:pt>
                <c:pt idx="250">
                  <c:v>1.0005499877929678</c:v>
                </c:pt>
                <c:pt idx="251">
                  <c:v>1.0015499877929677</c:v>
                </c:pt>
                <c:pt idx="252">
                  <c:v>1.0025499877929678</c:v>
                </c:pt>
                <c:pt idx="253">
                  <c:v>1.0035499877929677</c:v>
                </c:pt>
                <c:pt idx="254">
                  <c:v>1.0045499877929678</c:v>
                </c:pt>
                <c:pt idx="255">
                  <c:v>1.0055499877929677</c:v>
                </c:pt>
                <c:pt idx="256">
                  <c:v>1.0065499877929678</c:v>
                </c:pt>
                <c:pt idx="257">
                  <c:v>1.0075499877929677</c:v>
                </c:pt>
                <c:pt idx="258">
                  <c:v>1.0085499877929678</c:v>
                </c:pt>
                <c:pt idx="259">
                  <c:v>1.0095499877929677</c:v>
                </c:pt>
                <c:pt idx="260">
                  <c:v>1.0105499877929678</c:v>
                </c:pt>
                <c:pt idx="261">
                  <c:v>1.0115499877929677</c:v>
                </c:pt>
                <c:pt idx="262">
                  <c:v>1.0125499877929678</c:v>
                </c:pt>
                <c:pt idx="263">
                  <c:v>1.0135499877929677</c:v>
                </c:pt>
                <c:pt idx="264">
                  <c:v>1.0145499877929678</c:v>
                </c:pt>
                <c:pt idx="265">
                  <c:v>1.0155499877929677</c:v>
                </c:pt>
                <c:pt idx="266">
                  <c:v>1.0165499877929678</c:v>
                </c:pt>
                <c:pt idx="267">
                  <c:v>1.0175499877929677</c:v>
                </c:pt>
                <c:pt idx="268">
                  <c:v>1.0185499877929678</c:v>
                </c:pt>
                <c:pt idx="269">
                  <c:v>1.0195499877929677</c:v>
                </c:pt>
                <c:pt idx="270">
                  <c:v>1.0205499877929678</c:v>
                </c:pt>
                <c:pt idx="271">
                  <c:v>1.0215499877929677</c:v>
                </c:pt>
                <c:pt idx="272">
                  <c:v>1.0225499877929678</c:v>
                </c:pt>
                <c:pt idx="273">
                  <c:v>1.0235499877929677</c:v>
                </c:pt>
                <c:pt idx="274">
                  <c:v>1.0245500488281249</c:v>
                </c:pt>
                <c:pt idx="275">
                  <c:v>1.0255500488281251</c:v>
                </c:pt>
                <c:pt idx="276">
                  <c:v>1.0265500488281258</c:v>
                </c:pt>
                <c:pt idx="277">
                  <c:v>1.0275500488281251</c:v>
                </c:pt>
                <c:pt idx="278">
                  <c:v>1.0285500488281258</c:v>
                </c:pt>
              </c:numCache>
            </c:numRef>
          </c:xVal>
          <c:yVal>
            <c:numRef>
              <c:f>Sheet2!$I$22:$I$300</c:f>
              <c:numCache>
                <c:formatCode>0.000E+00</c:formatCode>
                <c:ptCount val="279"/>
                <c:pt idx="0">
                  <c:v>1.5200099932640159E-6</c:v>
                </c:pt>
                <c:pt idx="1">
                  <c:v>1.6062970361804805E-6</c:v>
                </c:pt>
                <c:pt idx="2">
                  <c:v>1.5718263252534837E-6</c:v>
                </c:pt>
                <c:pt idx="3">
                  <c:v>1.8388118791857013E-6</c:v>
                </c:pt>
                <c:pt idx="4">
                  <c:v>1.4575633990891379E-6</c:v>
                </c:pt>
                <c:pt idx="5">
                  <c:v>1.8034457862767736E-6</c:v>
                </c:pt>
                <c:pt idx="6">
                  <c:v>1.6303629979885271E-6</c:v>
                </c:pt>
                <c:pt idx="7">
                  <c:v>1.8430674536665507E-6</c:v>
                </c:pt>
                <c:pt idx="8">
                  <c:v>2.0010739427341428E-6</c:v>
                </c:pt>
                <c:pt idx="9">
                  <c:v>1.7579370628635811E-6</c:v>
                </c:pt>
                <c:pt idx="10">
                  <c:v>1.8089886638065893E-6</c:v>
                </c:pt>
                <c:pt idx="11">
                  <c:v>1.8521874851793459E-6</c:v>
                </c:pt>
                <c:pt idx="12">
                  <c:v>2.2419246628246827E-6</c:v>
                </c:pt>
                <c:pt idx="13">
                  <c:v>2.0340222269823696E-6</c:v>
                </c:pt>
                <c:pt idx="14">
                  <c:v>1.9697241406692126E-6</c:v>
                </c:pt>
                <c:pt idx="15">
                  <c:v>2.1353765705769813E-6</c:v>
                </c:pt>
                <c:pt idx="16">
                  <c:v>2.2873814980881904E-6</c:v>
                </c:pt>
                <c:pt idx="17">
                  <c:v>2.2848929564483995E-6</c:v>
                </c:pt>
                <c:pt idx="18">
                  <c:v>2.1482258220529615E-6</c:v>
                </c:pt>
                <c:pt idx="19">
                  <c:v>2.5654061367842452E-6</c:v>
                </c:pt>
                <c:pt idx="20">
                  <c:v>2.5268672709239109E-6</c:v>
                </c:pt>
                <c:pt idx="21">
                  <c:v>2.6878188130766525E-6</c:v>
                </c:pt>
                <c:pt idx="22">
                  <c:v>2.4919276951529856E-6</c:v>
                </c:pt>
                <c:pt idx="23">
                  <c:v>2.6342410621768781E-6</c:v>
                </c:pt>
                <c:pt idx="24">
                  <c:v>2.7499818322723191E-6</c:v>
                </c:pt>
                <c:pt idx="25">
                  <c:v>3.015185291025802E-6</c:v>
                </c:pt>
                <c:pt idx="26">
                  <c:v>3.316240184446705E-6</c:v>
                </c:pt>
                <c:pt idx="27">
                  <c:v>3.3187946911779411E-6</c:v>
                </c:pt>
                <c:pt idx="28">
                  <c:v>4.040584278066237E-6</c:v>
                </c:pt>
                <c:pt idx="29">
                  <c:v>4.9199092237656994E-6</c:v>
                </c:pt>
                <c:pt idx="30">
                  <c:v>7.6093958039604842E-6</c:v>
                </c:pt>
                <c:pt idx="31">
                  <c:v>1.2661160406110591E-5</c:v>
                </c:pt>
                <c:pt idx="32">
                  <c:v>2.4613526628508054E-5</c:v>
                </c:pt>
                <c:pt idx="33">
                  <c:v>5.4984796231547249E-5</c:v>
                </c:pt>
                <c:pt idx="34">
                  <c:v>1.2674774924205078E-4</c:v>
                </c:pt>
                <c:pt idx="35">
                  <c:v>2.9739946943102411E-4</c:v>
                </c:pt>
                <c:pt idx="36">
                  <c:v>7.1803778284903672E-4</c:v>
                </c:pt>
                <c:pt idx="37">
                  <c:v>1.8595862215748376E-3</c:v>
                </c:pt>
                <c:pt idx="38">
                  <c:v>5.0217546739132115E-3</c:v>
                </c:pt>
                <c:pt idx="39">
                  <c:v>1.3525063743103164E-2</c:v>
                </c:pt>
                <c:pt idx="40">
                  <c:v>3.4410861930047269E-2</c:v>
                </c:pt>
                <c:pt idx="41">
                  <c:v>7.7188592790431818E-2</c:v>
                </c:pt>
                <c:pt idx="42">
                  <c:v>0.14866525285080101</c:v>
                </c:pt>
                <c:pt idx="43">
                  <c:v>0.24838170421021347</c:v>
                </c:pt>
                <c:pt idx="44">
                  <c:v>0.36600635839933926</c:v>
                </c:pt>
                <c:pt idx="45">
                  <c:v>0.4862916024678533</c:v>
                </c:pt>
                <c:pt idx="46">
                  <c:v>0.5974941712575863</c:v>
                </c:pt>
                <c:pt idx="47">
                  <c:v>0.69301393655044663</c:v>
                </c:pt>
                <c:pt idx="48">
                  <c:v>0.76778179211504916</c:v>
                </c:pt>
                <c:pt idx="49">
                  <c:v>0.8194764090394453</c:v>
                </c:pt>
                <c:pt idx="50">
                  <c:v>0.85575026099687668</c:v>
                </c:pt>
                <c:pt idx="51">
                  <c:v>0.87729464615286845</c:v>
                </c:pt>
                <c:pt idx="52">
                  <c:v>0.89197133789569771</c:v>
                </c:pt>
                <c:pt idx="53">
                  <c:v>0.90417406311494353</c:v>
                </c:pt>
                <c:pt idx="54">
                  <c:v>0.91961550567241013</c:v>
                </c:pt>
                <c:pt idx="55">
                  <c:v>0.92777550631567518</c:v>
                </c:pt>
                <c:pt idx="56">
                  <c:v>0.92711775211506953</c:v>
                </c:pt>
                <c:pt idx="57">
                  <c:v>0.91155556160572826</c:v>
                </c:pt>
                <c:pt idx="58">
                  <c:v>0.88744602090696245</c:v>
                </c:pt>
                <c:pt idx="59">
                  <c:v>0.86317881607413427</c:v>
                </c:pt>
                <c:pt idx="60">
                  <c:v>0.85132243606702662</c:v>
                </c:pt>
                <c:pt idx="61">
                  <c:v>0.84985719213079225</c:v>
                </c:pt>
                <c:pt idx="62">
                  <c:v>0.8548244905365312</c:v>
                </c:pt>
                <c:pt idx="63">
                  <c:v>0.8559237398893339</c:v>
                </c:pt>
                <c:pt idx="64">
                  <c:v>0.85426059878964711</c:v>
                </c:pt>
                <c:pt idx="65">
                  <c:v>0.84322241635408524</c:v>
                </c:pt>
                <c:pt idx="66">
                  <c:v>0.83290818763602403</c:v>
                </c:pt>
                <c:pt idx="67">
                  <c:v>0.83589146951241644</c:v>
                </c:pt>
                <c:pt idx="68">
                  <c:v>0.85605631634990154</c:v>
                </c:pt>
                <c:pt idx="69">
                  <c:v>0.88097527112207163</c:v>
                </c:pt>
                <c:pt idx="70">
                  <c:v>0.91610938810248799</c:v>
                </c:pt>
                <c:pt idx="71">
                  <c:v>0.94017629844986472</c:v>
                </c:pt>
                <c:pt idx="72">
                  <c:v>0.95809408828840192</c:v>
                </c:pt>
                <c:pt idx="73">
                  <c:v>0.96445758584352581</c:v>
                </c:pt>
                <c:pt idx="74">
                  <c:v>0.96409369994756577</c:v>
                </c:pt>
                <c:pt idx="75">
                  <c:v>0.95135945412398248</c:v>
                </c:pt>
                <c:pt idx="76">
                  <c:v>0.93548091314774451</c:v>
                </c:pt>
                <c:pt idx="77">
                  <c:v>0.92776616140427559</c:v>
                </c:pt>
                <c:pt idx="78">
                  <c:v>0.92584100013333315</c:v>
                </c:pt>
                <c:pt idx="79">
                  <c:v>0.93002452615785569</c:v>
                </c:pt>
                <c:pt idx="80">
                  <c:v>0.93680869560358859</c:v>
                </c:pt>
                <c:pt idx="81">
                  <c:v>0.93680548791284568</c:v>
                </c:pt>
                <c:pt idx="82">
                  <c:v>0.9310116252215902</c:v>
                </c:pt>
                <c:pt idx="83">
                  <c:v>0.9194072908288663</c:v>
                </c:pt>
                <c:pt idx="84">
                  <c:v>0.90564487098047131</c:v>
                </c:pt>
                <c:pt idx="85">
                  <c:v>0.89536790715348835</c:v>
                </c:pt>
                <c:pt idx="86">
                  <c:v>0.8910332608446857</c:v>
                </c:pt>
                <c:pt idx="87">
                  <c:v>0.8922637996438445</c:v>
                </c:pt>
                <c:pt idx="88">
                  <c:v>0.89810486894657315</c:v>
                </c:pt>
                <c:pt idx="89">
                  <c:v>0.90458128623059564</c:v>
                </c:pt>
                <c:pt idx="90">
                  <c:v>0.91092955853257185</c:v>
                </c:pt>
                <c:pt idx="91">
                  <c:v>0.91387190184822442</c:v>
                </c:pt>
                <c:pt idx="92">
                  <c:v>0.9220327077711814</c:v>
                </c:pt>
                <c:pt idx="93">
                  <c:v>0.93095430101842369</c:v>
                </c:pt>
                <c:pt idx="94">
                  <c:v>0.93963447498245767</c:v>
                </c:pt>
                <c:pt idx="95">
                  <c:v>0.94714411203324733</c:v>
                </c:pt>
                <c:pt idx="96">
                  <c:v>0.95141815910313254</c:v>
                </c:pt>
                <c:pt idx="97">
                  <c:v>0.94995280218732692</c:v>
                </c:pt>
                <c:pt idx="98">
                  <c:v>0.95101077693277969</c:v>
                </c:pt>
                <c:pt idx="99">
                  <c:v>0.95568606818859314</c:v>
                </c:pt>
                <c:pt idx="100">
                  <c:v>0.95765588231041121</c:v>
                </c:pt>
                <c:pt idx="101">
                  <c:v>0.96240087290456033</c:v>
                </c:pt>
                <c:pt idx="102">
                  <c:v>0.95622810959764049</c:v>
                </c:pt>
                <c:pt idx="103">
                  <c:v>0.95023338023233195</c:v>
                </c:pt>
                <c:pt idx="104">
                  <c:v>0.9412557930969202</c:v>
                </c:pt>
                <c:pt idx="105">
                  <c:v>0.93142574442350634</c:v>
                </c:pt>
                <c:pt idx="106">
                  <c:v>0.92340168350485774</c:v>
                </c:pt>
                <c:pt idx="107">
                  <c:v>0.91610081604484483</c:v>
                </c:pt>
                <c:pt idx="108">
                  <c:v>0.91261700576239857</c:v>
                </c:pt>
                <c:pt idx="109">
                  <c:v>0.90288634352553754</c:v>
                </c:pt>
                <c:pt idx="110">
                  <c:v>0.89680997956080488</c:v>
                </c:pt>
                <c:pt idx="111">
                  <c:v>0.89050905409301662</c:v>
                </c:pt>
                <c:pt idx="112">
                  <c:v>0.88121703555885078</c:v>
                </c:pt>
                <c:pt idx="113">
                  <c:v>0.88118078740723893</c:v>
                </c:pt>
                <c:pt idx="114">
                  <c:v>0.88970195800110563</c:v>
                </c:pt>
                <c:pt idx="115">
                  <c:v>0.89203265276147814</c:v>
                </c:pt>
                <c:pt idx="116">
                  <c:v>0.90521264700078641</c:v>
                </c:pt>
                <c:pt idx="117">
                  <c:v>0.92148390316018891</c:v>
                </c:pt>
                <c:pt idx="118">
                  <c:v>0.93107533725698421</c:v>
                </c:pt>
                <c:pt idx="119">
                  <c:v>0.94011590130044986</c:v>
                </c:pt>
                <c:pt idx="120">
                  <c:v>0.95418158424902066</c:v>
                </c:pt>
                <c:pt idx="121">
                  <c:v>0.9581705423228819</c:v>
                </c:pt>
                <c:pt idx="122">
                  <c:v>0.96530512265356705</c:v>
                </c:pt>
                <c:pt idx="123">
                  <c:v>0.96631065039087416</c:v>
                </c:pt>
                <c:pt idx="124">
                  <c:v>0.9630726677464031</c:v>
                </c:pt>
                <c:pt idx="125">
                  <c:v>0.95051238632025115</c:v>
                </c:pt>
                <c:pt idx="126">
                  <c:v>0.94353076804102742</c:v>
                </c:pt>
                <c:pt idx="127">
                  <c:v>0.93983918101591157</c:v>
                </c:pt>
                <c:pt idx="128">
                  <c:v>0.92818190378534648</c:v>
                </c:pt>
                <c:pt idx="129">
                  <c:v>0.90934712650436933</c:v>
                </c:pt>
                <c:pt idx="130">
                  <c:v>0.9095647630844681</c:v>
                </c:pt>
                <c:pt idx="131">
                  <c:v>0.90248588653938611</c:v>
                </c:pt>
                <c:pt idx="132">
                  <c:v>0.89170528986295228</c:v>
                </c:pt>
                <c:pt idx="133">
                  <c:v>0.89267287436853493</c:v>
                </c:pt>
                <c:pt idx="134">
                  <c:v>0.88005705108734733</c:v>
                </c:pt>
                <c:pt idx="135">
                  <c:v>0.85733199900782953</c:v>
                </c:pt>
                <c:pt idx="136">
                  <c:v>0.84560697938321205</c:v>
                </c:pt>
                <c:pt idx="137">
                  <c:v>0.844314980637485</c:v>
                </c:pt>
                <c:pt idx="138">
                  <c:v>0.8704769736239516</c:v>
                </c:pt>
                <c:pt idx="139">
                  <c:v>0.86451236698902156</c:v>
                </c:pt>
                <c:pt idx="140">
                  <c:v>0.89040759335988062</c:v>
                </c:pt>
                <c:pt idx="141">
                  <c:v>0.91879470332948876</c:v>
                </c:pt>
                <c:pt idx="142">
                  <c:v>0.93687766268416706</c:v>
                </c:pt>
                <c:pt idx="143">
                  <c:v>0.94371749914009162</c:v>
                </c:pt>
                <c:pt idx="144">
                  <c:v>0.9483266317413197</c:v>
                </c:pt>
                <c:pt idx="145">
                  <c:v>0.95720598500304077</c:v>
                </c:pt>
                <c:pt idx="146">
                  <c:v>0.96462484175635843</c:v>
                </c:pt>
                <c:pt idx="147">
                  <c:v>0.94420426032461569</c:v>
                </c:pt>
                <c:pt idx="148">
                  <c:v>0.93441449569348356</c:v>
                </c:pt>
                <c:pt idx="149">
                  <c:v>0.93063578902617861</c:v>
                </c:pt>
                <c:pt idx="150">
                  <c:v>0.9188899037411109</c:v>
                </c:pt>
                <c:pt idx="151">
                  <c:v>0.90585840877165058</c:v>
                </c:pt>
                <c:pt idx="152">
                  <c:v>0.89477862186722956</c:v>
                </c:pt>
                <c:pt idx="153">
                  <c:v>0.8813711822234026</c:v>
                </c:pt>
                <c:pt idx="154">
                  <c:v>0.86938579751892053</c:v>
                </c:pt>
                <c:pt idx="155">
                  <c:v>0.86269307551404883</c:v>
                </c:pt>
                <c:pt idx="156">
                  <c:v>0.85359923399111004</c:v>
                </c:pt>
                <c:pt idx="157">
                  <c:v>0.84758728526323757</c:v>
                </c:pt>
                <c:pt idx="158">
                  <c:v>0.8483455552992416</c:v>
                </c:pt>
                <c:pt idx="159">
                  <c:v>0.85144281817351586</c:v>
                </c:pt>
                <c:pt idx="160">
                  <c:v>0.86374051571072263</c:v>
                </c:pt>
                <c:pt idx="161">
                  <c:v>0.87160790367663366</c:v>
                </c:pt>
                <c:pt idx="162">
                  <c:v>0.88318536670743175</c:v>
                </c:pt>
                <c:pt idx="163">
                  <c:v>0.9038072168811635</c:v>
                </c:pt>
                <c:pt idx="164">
                  <c:v>0.91251633130791165</c:v>
                </c:pt>
                <c:pt idx="165">
                  <c:v>0.93116954943501928</c:v>
                </c:pt>
                <c:pt idx="166">
                  <c:v>0.95049300548401605</c:v>
                </c:pt>
                <c:pt idx="167">
                  <c:v>0.96150104881958665</c:v>
                </c:pt>
                <c:pt idx="168">
                  <c:v>0.97147532877446707</c:v>
                </c:pt>
                <c:pt idx="169">
                  <c:v>0.97538663816326843</c:v>
                </c:pt>
                <c:pt idx="170">
                  <c:v>0.97592383252736958</c:v>
                </c:pt>
                <c:pt idx="171">
                  <c:v>0.98098872042998031</c:v>
                </c:pt>
                <c:pt idx="172">
                  <c:v>0.97576285133977325</c:v>
                </c:pt>
                <c:pt idx="173">
                  <c:v>0.97033034762157055</c:v>
                </c:pt>
                <c:pt idx="174">
                  <c:v>0.95695580270908698</c:v>
                </c:pt>
                <c:pt idx="175">
                  <c:v>0.94899032533105743</c:v>
                </c:pt>
                <c:pt idx="176">
                  <c:v>0.9409082665165942</c:v>
                </c:pt>
                <c:pt idx="177">
                  <c:v>0.93081310905786707</c:v>
                </c:pt>
                <c:pt idx="178">
                  <c:v>0.91944787848760312</c:v>
                </c:pt>
                <c:pt idx="179">
                  <c:v>0.91595987073285712</c:v>
                </c:pt>
                <c:pt idx="180">
                  <c:v>0.90972422716083923</c:v>
                </c:pt>
                <c:pt idx="181">
                  <c:v>0.90771477618054053</c:v>
                </c:pt>
                <c:pt idx="182">
                  <c:v>0.90529307208764742</c:v>
                </c:pt>
                <c:pt idx="183">
                  <c:v>0.90287329508398662</c:v>
                </c:pt>
                <c:pt idx="184">
                  <c:v>0.90068663958606587</c:v>
                </c:pt>
                <c:pt idx="185">
                  <c:v>0.89912072115680752</c:v>
                </c:pt>
                <c:pt idx="186">
                  <c:v>0.89681129330054754</c:v>
                </c:pt>
                <c:pt idx="187">
                  <c:v>0.89954617855684549</c:v>
                </c:pt>
                <c:pt idx="188">
                  <c:v>0.89994772870679129</c:v>
                </c:pt>
                <c:pt idx="189">
                  <c:v>0.90447670309881145</c:v>
                </c:pt>
                <c:pt idx="190">
                  <c:v>0.9158210088327845</c:v>
                </c:pt>
                <c:pt idx="191">
                  <c:v>0.92455964766630794</c:v>
                </c:pt>
                <c:pt idx="192">
                  <c:v>0.93719563870409095</c:v>
                </c:pt>
                <c:pt idx="193">
                  <c:v>0.94629040153139365</c:v>
                </c:pt>
                <c:pt idx="194">
                  <c:v>0.9603206211331079</c:v>
                </c:pt>
                <c:pt idx="195">
                  <c:v>0.96573371611154124</c:v>
                </c:pt>
                <c:pt idx="196">
                  <c:v>0.97311863149832245</c:v>
                </c:pt>
                <c:pt idx="197">
                  <c:v>0.96928436400011331</c:v>
                </c:pt>
                <c:pt idx="198">
                  <c:v>0.96230511025727283</c:v>
                </c:pt>
                <c:pt idx="199">
                  <c:v>0.95725476724140124</c:v>
                </c:pt>
                <c:pt idx="200">
                  <c:v>0.95060698785417863</c:v>
                </c:pt>
                <c:pt idx="201">
                  <c:v>0.94379583995502403</c:v>
                </c:pt>
                <c:pt idx="202">
                  <c:v>0.93263921814132544</c:v>
                </c:pt>
                <c:pt idx="203">
                  <c:v>0.92798591589252044</c:v>
                </c:pt>
                <c:pt idx="204">
                  <c:v>0.9179329623382747</c:v>
                </c:pt>
                <c:pt idx="205">
                  <c:v>0.91414993037228265</c:v>
                </c:pt>
                <c:pt idx="206">
                  <c:v>0.9087056429273237</c:v>
                </c:pt>
                <c:pt idx="207">
                  <c:v>0.90392381098421981</c:v>
                </c:pt>
                <c:pt idx="208">
                  <c:v>0.90231920562541268</c:v>
                </c:pt>
                <c:pt idx="209">
                  <c:v>0.90894760827760868</c:v>
                </c:pt>
                <c:pt idx="210">
                  <c:v>0.91233323655795251</c:v>
                </c:pt>
                <c:pt idx="211">
                  <c:v>0.91875276697970532</c:v>
                </c:pt>
                <c:pt idx="212">
                  <c:v>0.93029026674737292</c:v>
                </c:pt>
                <c:pt idx="213">
                  <c:v>0.9426221307554371</c:v>
                </c:pt>
                <c:pt idx="214">
                  <c:v>0.95428567847921275</c:v>
                </c:pt>
                <c:pt idx="215">
                  <c:v>0.96538980073924618</c:v>
                </c:pt>
                <c:pt idx="216">
                  <c:v>0.97499112455749815</c:v>
                </c:pt>
                <c:pt idx="217">
                  <c:v>0.97940929461260029</c:v>
                </c:pt>
                <c:pt idx="218">
                  <c:v>0.98474093801939311</c:v>
                </c:pt>
                <c:pt idx="219">
                  <c:v>0.9911710397140655</c:v>
                </c:pt>
                <c:pt idx="220">
                  <c:v>0.98422220535979821</c:v>
                </c:pt>
                <c:pt idx="221">
                  <c:v>0.98203494171969241</c:v>
                </c:pt>
                <c:pt idx="222">
                  <c:v>0.97838771428842664</c:v>
                </c:pt>
                <c:pt idx="223">
                  <c:v>0.97366562733889861</c:v>
                </c:pt>
                <c:pt idx="224">
                  <c:v>0.96716500727478416</c:v>
                </c:pt>
                <c:pt idx="225">
                  <c:v>0.96440530260046975</c:v>
                </c:pt>
                <c:pt idx="226">
                  <c:v>0.95531182148289095</c:v>
                </c:pt>
                <c:pt idx="227">
                  <c:v>0.94799894115875805</c:v>
                </c:pt>
                <c:pt idx="228">
                  <c:v>0.9351104587306589</c:v>
                </c:pt>
                <c:pt idx="229">
                  <c:v>0.92813632192514961</c:v>
                </c:pt>
                <c:pt idx="230">
                  <c:v>0.91821888914352712</c:v>
                </c:pt>
                <c:pt idx="231">
                  <c:v>0.91528293746027611</c:v>
                </c:pt>
                <c:pt idx="232">
                  <c:v>0.91894727980672319</c:v>
                </c:pt>
                <c:pt idx="233">
                  <c:v>0.92635447393757864</c:v>
                </c:pt>
                <c:pt idx="234">
                  <c:v>0.93717348650297061</c:v>
                </c:pt>
                <c:pt idx="235">
                  <c:v>0.953115178626051</c:v>
                </c:pt>
                <c:pt idx="236">
                  <c:v>0.96460070508791407</c:v>
                </c:pt>
                <c:pt idx="237">
                  <c:v>0.97670134622352289</c:v>
                </c:pt>
                <c:pt idx="238">
                  <c:v>0.97958372011114736</c:v>
                </c:pt>
                <c:pt idx="239">
                  <c:v>0.98494857902334187</c:v>
                </c:pt>
                <c:pt idx="240">
                  <c:v>0.98192441337791569</c:v>
                </c:pt>
                <c:pt idx="241">
                  <c:v>0.98075695328075918</c:v>
                </c:pt>
                <c:pt idx="242">
                  <c:v>0.97726990810796743</c:v>
                </c:pt>
                <c:pt idx="243">
                  <c:v>0.97115373861752463</c:v>
                </c:pt>
                <c:pt idx="244">
                  <c:v>0.96214646186184349</c:v>
                </c:pt>
                <c:pt idx="245">
                  <c:v>0.96690082364739516</c:v>
                </c:pt>
                <c:pt idx="246">
                  <c:v>0.96271352075045857</c:v>
                </c:pt>
                <c:pt idx="247">
                  <c:v>0.96488212480779967</c:v>
                </c:pt>
                <c:pt idx="248">
                  <c:v>0.96618096087853367</c:v>
                </c:pt>
                <c:pt idx="249">
                  <c:v>0.9650079911470314</c:v>
                </c:pt>
                <c:pt idx="250">
                  <c:v>0.95466336198247737</c:v>
                </c:pt>
                <c:pt idx="251">
                  <c:v>0.91264721805607696</c:v>
                </c:pt>
                <c:pt idx="252">
                  <c:v>0.83509189206329915</c:v>
                </c:pt>
                <c:pt idx="253">
                  <c:v>0.71918231461856263</c:v>
                </c:pt>
                <c:pt idx="254">
                  <c:v>0.57651586811631039</c:v>
                </c:pt>
                <c:pt idx="255">
                  <c:v>0.45758050425274277</c:v>
                </c:pt>
                <c:pt idx="256">
                  <c:v>0.37109759836335232</c:v>
                </c:pt>
                <c:pt idx="257">
                  <c:v>0.29773322114492545</c:v>
                </c:pt>
                <c:pt idx="258">
                  <c:v>0.24176851645825126</c:v>
                </c:pt>
                <c:pt idx="259">
                  <c:v>0.19400579051663491</c:v>
                </c:pt>
                <c:pt idx="260">
                  <c:v>0.16604350064948889</c:v>
                </c:pt>
                <c:pt idx="261">
                  <c:v>0.13394575407107992</c:v>
                </c:pt>
                <c:pt idx="262">
                  <c:v>0.11970200586879812</c:v>
                </c:pt>
                <c:pt idx="263">
                  <c:v>0.10121552317532763</c:v>
                </c:pt>
                <c:pt idx="264">
                  <c:v>8.8566054138865549E-2</c:v>
                </c:pt>
                <c:pt idx="265">
                  <c:v>7.4366983772419543E-2</c:v>
                </c:pt>
                <c:pt idx="266">
                  <c:v>6.8253239686589001E-2</c:v>
                </c:pt>
                <c:pt idx="267">
                  <c:v>5.8593069036096339E-2</c:v>
                </c:pt>
                <c:pt idx="268">
                  <c:v>5.1398114374134961E-2</c:v>
                </c:pt>
                <c:pt idx="269">
                  <c:v>4.282451119843772E-2</c:v>
                </c:pt>
                <c:pt idx="270">
                  <c:v>3.3358582291492564E-2</c:v>
                </c:pt>
                <c:pt idx="271">
                  <c:v>2.488008892562904E-2</c:v>
                </c:pt>
                <c:pt idx="272">
                  <c:v>1.8423265045481901E-2</c:v>
                </c:pt>
                <c:pt idx="273">
                  <c:v>1.2984844449705546E-2</c:v>
                </c:pt>
                <c:pt idx="274">
                  <c:v>9.0220953604126537E-3</c:v>
                </c:pt>
                <c:pt idx="275">
                  <c:v>6.2401136430915325E-3</c:v>
                </c:pt>
                <c:pt idx="276">
                  <c:v>4.3384503927150139E-3</c:v>
                </c:pt>
                <c:pt idx="277">
                  <c:v>2.997544578989206E-3</c:v>
                </c:pt>
                <c:pt idx="278">
                  <c:v>2.13361002450302E-3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046-4D06-9C6B-2B79DD63B353}"/>
            </c:ext>
          </c:extLst>
        </c:ser>
        <c:ser>
          <c:idx val="2"/>
          <c:order val="2"/>
          <c:tx>
            <c:v>F115W</c:v>
          </c:tx>
          <c:spPr>
            <a:ln w="19050">
              <a:solidFill>
                <a:srgbClr val="002060"/>
              </a:solidFill>
            </a:ln>
          </c:spPr>
          <c:marker>
            <c:symbol val="none"/>
          </c:marker>
          <c:xVal>
            <c:numRef>
              <c:f>Sheet2!$J$22:$J$337</c:f>
              <c:numCache>
                <c:formatCode>General</c:formatCode>
                <c:ptCount val="316"/>
                <c:pt idx="0">
                  <c:v>0.99620001220703125</c:v>
                </c:pt>
                <c:pt idx="1">
                  <c:v>0.99720001220703125</c:v>
                </c:pt>
                <c:pt idx="2">
                  <c:v>0.99820001220703125</c:v>
                </c:pt>
                <c:pt idx="3">
                  <c:v>0.99920001220703125</c:v>
                </c:pt>
                <c:pt idx="4">
                  <c:v>1.0002000122070303</c:v>
                </c:pt>
                <c:pt idx="5">
                  <c:v>1.0012000122070304</c:v>
                </c:pt>
                <c:pt idx="6">
                  <c:v>1.0022000122070303</c:v>
                </c:pt>
                <c:pt idx="7">
                  <c:v>1.0032000122070304</c:v>
                </c:pt>
                <c:pt idx="8">
                  <c:v>1.0042000122070303</c:v>
                </c:pt>
                <c:pt idx="9">
                  <c:v>1.0052000122070304</c:v>
                </c:pt>
                <c:pt idx="10">
                  <c:v>1.0062000122070303</c:v>
                </c:pt>
                <c:pt idx="11">
                  <c:v>1.0072000122070304</c:v>
                </c:pt>
                <c:pt idx="12">
                  <c:v>1.0082000122070303</c:v>
                </c:pt>
                <c:pt idx="13">
                  <c:v>1.0092000122070304</c:v>
                </c:pt>
                <c:pt idx="14">
                  <c:v>1.0102000122070312</c:v>
                </c:pt>
                <c:pt idx="15">
                  <c:v>1.0112000122070304</c:v>
                </c:pt>
                <c:pt idx="16">
                  <c:v>1.0122000122070312</c:v>
                </c:pt>
                <c:pt idx="17">
                  <c:v>1.0132000122070304</c:v>
                </c:pt>
                <c:pt idx="18">
                  <c:v>1.0142000122070312</c:v>
                </c:pt>
                <c:pt idx="19">
                  <c:v>1.0152000122070304</c:v>
                </c:pt>
                <c:pt idx="20">
                  <c:v>1.0162000122070312</c:v>
                </c:pt>
                <c:pt idx="21">
                  <c:v>1.0172000122070304</c:v>
                </c:pt>
                <c:pt idx="22">
                  <c:v>1.0182000122070312</c:v>
                </c:pt>
                <c:pt idx="23">
                  <c:v>1.0192000122070304</c:v>
                </c:pt>
                <c:pt idx="24">
                  <c:v>1.0202000122070312</c:v>
                </c:pt>
                <c:pt idx="25">
                  <c:v>1.0212000122070304</c:v>
                </c:pt>
                <c:pt idx="26">
                  <c:v>1.0222000122070312</c:v>
                </c:pt>
                <c:pt idx="27">
                  <c:v>1.0232000122070304</c:v>
                </c:pt>
                <c:pt idx="28">
                  <c:v>1.0241999511718749</c:v>
                </c:pt>
                <c:pt idx="29">
                  <c:v>1.025199951171875</c:v>
                </c:pt>
                <c:pt idx="30">
                  <c:v>1.0261999511718749</c:v>
                </c:pt>
                <c:pt idx="31">
                  <c:v>1.027199951171875</c:v>
                </c:pt>
                <c:pt idx="32">
                  <c:v>1.0281999511718749</c:v>
                </c:pt>
                <c:pt idx="33">
                  <c:v>1.029199951171875</c:v>
                </c:pt>
                <c:pt idx="34">
                  <c:v>1.0301999511718749</c:v>
                </c:pt>
                <c:pt idx="35">
                  <c:v>1.031199951171875</c:v>
                </c:pt>
                <c:pt idx="36">
                  <c:v>1.0321999511718749</c:v>
                </c:pt>
                <c:pt idx="37">
                  <c:v>1.033199951171875</c:v>
                </c:pt>
                <c:pt idx="38">
                  <c:v>1.0341999511718749</c:v>
                </c:pt>
                <c:pt idx="39">
                  <c:v>1.035199951171875</c:v>
                </c:pt>
                <c:pt idx="40">
                  <c:v>1.0361999511718749</c:v>
                </c:pt>
                <c:pt idx="41">
                  <c:v>1.037199951171875</c:v>
                </c:pt>
                <c:pt idx="42">
                  <c:v>1.0381999511718749</c:v>
                </c:pt>
                <c:pt idx="43">
                  <c:v>1.039199951171875</c:v>
                </c:pt>
                <c:pt idx="44">
                  <c:v>1.0401999511718749</c:v>
                </c:pt>
                <c:pt idx="45">
                  <c:v>1.041199951171875</c:v>
                </c:pt>
                <c:pt idx="46">
                  <c:v>1.0421999511718749</c:v>
                </c:pt>
                <c:pt idx="47">
                  <c:v>1.043199951171875</c:v>
                </c:pt>
                <c:pt idx="48">
                  <c:v>1.0441999511718749</c:v>
                </c:pt>
                <c:pt idx="49">
                  <c:v>1.045199951171875</c:v>
                </c:pt>
                <c:pt idx="50">
                  <c:v>1.0461999511718749</c:v>
                </c:pt>
                <c:pt idx="51">
                  <c:v>1.047199951171875</c:v>
                </c:pt>
                <c:pt idx="52">
                  <c:v>1.0481999511718749</c:v>
                </c:pt>
                <c:pt idx="53">
                  <c:v>1.049199951171875</c:v>
                </c:pt>
                <c:pt idx="54">
                  <c:v>1.0501999511718749</c:v>
                </c:pt>
                <c:pt idx="55">
                  <c:v>1.051199951171875</c:v>
                </c:pt>
                <c:pt idx="56">
                  <c:v>1.0521999511718749</c:v>
                </c:pt>
                <c:pt idx="57">
                  <c:v>1.053199951171875</c:v>
                </c:pt>
                <c:pt idx="58">
                  <c:v>1.0541999511718749</c:v>
                </c:pt>
                <c:pt idx="59">
                  <c:v>1.055199951171875</c:v>
                </c:pt>
                <c:pt idx="60">
                  <c:v>1.0561999511718749</c:v>
                </c:pt>
                <c:pt idx="61">
                  <c:v>1.057199951171875</c:v>
                </c:pt>
                <c:pt idx="62">
                  <c:v>1.0581999511718749</c:v>
                </c:pt>
                <c:pt idx="63">
                  <c:v>1.059199951171875</c:v>
                </c:pt>
                <c:pt idx="64">
                  <c:v>1.0601999511718749</c:v>
                </c:pt>
                <c:pt idx="65">
                  <c:v>1.061199951171875</c:v>
                </c:pt>
                <c:pt idx="66">
                  <c:v>1.0621999511718749</c:v>
                </c:pt>
                <c:pt idx="67">
                  <c:v>1.063199951171875</c:v>
                </c:pt>
                <c:pt idx="68">
                  <c:v>1.0641999511718749</c:v>
                </c:pt>
                <c:pt idx="69">
                  <c:v>1.065199951171875</c:v>
                </c:pt>
                <c:pt idx="70">
                  <c:v>1.0661999511718749</c:v>
                </c:pt>
                <c:pt idx="71">
                  <c:v>1.067199951171875</c:v>
                </c:pt>
                <c:pt idx="72">
                  <c:v>1.0681999511718749</c:v>
                </c:pt>
                <c:pt idx="73">
                  <c:v>1.0691999511718751</c:v>
                </c:pt>
                <c:pt idx="74">
                  <c:v>1.0701999511718749</c:v>
                </c:pt>
                <c:pt idx="75">
                  <c:v>1.0711999511718751</c:v>
                </c:pt>
                <c:pt idx="76">
                  <c:v>1.0721999511718749</c:v>
                </c:pt>
                <c:pt idx="77">
                  <c:v>1.0731999511718751</c:v>
                </c:pt>
                <c:pt idx="78">
                  <c:v>1.0741999511718749</c:v>
                </c:pt>
                <c:pt idx="79">
                  <c:v>1.0751999511718751</c:v>
                </c:pt>
                <c:pt idx="80">
                  <c:v>1.0761999511718749</c:v>
                </c:pt>
                <c:pt idx="81">
                  <c:v>1.0771999511718751</c:v>
                </c:pt>
                <c:pt idx="82">
                  <c:v>1.0781999511718749</c:v>
                </c:pt>
                <c:pt idx="83">
                  <c:v>1.0791999511718751</c:v>
                </c:pt>
                <c:pt idx="84">
                  <c:v>1.0801999511718758</c:v>
                </c:pt>
                <c:pt idx="85">
                  <c:v>1.0811999511718751</c:v>
                </c:pt>
                <c:pt idx="86">
                  <c:v>1.0821999511718758</c:v>
                </c:pt>
                <c:pt idx="87">
                  <c:v>1.0831999511718751</c:v>
                </c:pt>
                <c:pt idx="88">
                  <c:v>1.0841999511718758</c:v>
                </c:pt>
                <c:pt idx="89">
                  <c:v>1.0851999511718751</c:v>
                </c:pt>
                <c:pt idx="90">
                  <c:v>1.0861999511718758</c:v>
                </c:pt>
                <c:pt idx="91">
                  <c:v>1.0871999511718751</c:v>
                </c:pt>
                <c:pt idx="92">
                  <c:v>1.0881999511718758</c:v>
                </c:pt>
                <c:pt idx="93">
                  <c:v>1.0891999511718751</c:v>
                </c:pt>
                <c:pt idx="94">
                  <c:v>1.0901999511718758</c:v>
                </c:pt>
                <c:pt idx="95">
                  <c:v>1.0911999511718751</c:v>
                </c:pt>
                <c:pt idx="96">
                  <c:v>1.0921999511718758</c:v>
                </c:pt>
                <c:pt idx="97">
                  <c:v>1.0931999511718751</c:v>
                </c:pt>
                <c:pt idx="98">
                  <c:v>1.0941999511718759</c:v>
                </c:pt>
                <c:pt idx="99">
                  <c:v>1.0951999511718751</c:v>
                </c:pt>
                <c:pt idx="100">
                  <c:v>1.0961999511718759</c:v>
                </c:pt>
                <c:pt idx="101">
                  <c:v>1.0971999511718751</c:v>
                </c:pt>
                <c:pt idx="102">
                  <c:v>1.0981999511718759</c:v>
                </c:pt>
                <c:pt idx="103">
                  <c:v>1.0991999511718751</c:v>
                </c:pt>
                <c:pt idx="104">
                  <c:v>1.1001999511718759</c:v>
                </c:pt>
                <c:pt idx="105">
                  <c:v>1.1011999511718751</c:v>
                </c:pt>
                <c:pt idx="106">
                  <c:v>1.1021999511718759</c:v>
                </c:pt>
                <c:pt idx="107">
                  <c:v>1.1031999511718751</c:v>
                </c:pt>
                <c:pt idx="108">
                  <c:v>1.1041999511718759</c:v>
                </c:pt>
                <c:pt idx="109">
                  <c:v>1.1051999511718751</c:v>
                </c:pt>
                <c:pt idx="110">
                  <c:v>1.1061999511718759</c:v>
                </c:pt>
                <c:pt idx="111">
                  <c:v>1.1071999511718751</c:v>
                </c:pt>
                <c:pt idx="112">
                  <c:v>1.1081999511718759</c:v>
                </c:pt>
                <c:pt idx="113">
                  <c:v>1.1091999511718751</c:v>
                </c:pt>
                <c:pt idx="114">
                  <c:v>1.1101999511718759</c:v>
                </c:pt>
                <c:pt idx="115">
                  <c:v>1.1111999511718751</c:v>
                </c:pt>
                <c:pt idx="116">
                  <c:v>1.1121999511718759</c:v>
                </c:pt>
                <c:pt idx="117">
                  <c:v>1.1131999511718751</c:v>
                </c:pt>
                <c:pt idx="118">
                  <c:v>1.1141999511718759</c:v>
                </c:pt>
                <c:pt idx="119">
                  <c:v>1.1151999511718751</c:v>
                </c:pt>
                <c:pt idx="120">
                  <c:v>1.1161999511718759</c:v>
                </c:pt>
                <c:pt idx="121">
                  <c:v>1.1171999511718751</c:v>
                </c:pt>
                <c:pt idx="122">
                  <c:v>1.1181999511718759</c:v>
                </c:pt>
                <c:pt idx="123">
                  <c:v>1.1191999511718751</c:v>
                </c:pt>
                <c:pt idx="124">
                  <c:v>1.1201999511718759</c:v>
                </c:pt>
                <c:pt idx="125">
                  <c:v>1.1211999511718751</c:v>
                </c:pt>
                <c:pt idx="126">
                  <c:v>1.1221999511718759</c:v>
                </c:pt>
                <c:pt idx="127">
                  <c:v>1.1231999511718751</c:v>
                </c:pt>
                <c:pt idx="128">
                  <c:v>1.1241999511718759</c:v>
                </c:pt>
                <c:pt idx="129">
                  <c:v>1.1251999511718751</c:v>
                </c:pt>
                <c:pt idx="130">
                  <c:v>1.1261999511718759</c:v>
                </c:pt>
                <c:pt idx="131">
                  <c:v>1.1271999511718751</c:v>
                </c:pt>
                <c:pt idx="132">
                  <c:v>1.1281999511718759</c:v>
                </c:pt>
                <c:pt idx="133">
                  <c:v>1.1291999511718751</c:v>
                </c:pt>
                <c:pt idx="134">
                  <c:v>1.1301999511718759</c:v>
                </c:pt>
                <c:pt idx="135">
                  <c:v>1.1311999511718751</c:v>
                </c:pt>
                <c:pt idx="136">
                  <c:v>1.1321999511718759</c:v>
                </c:pt>
                <c:pt idx="137">
                  <c:v>1.1331999511718751</c:v>
                </c:pt>
                <c:pt idx="138">
                  <c:v>1.1341999511718759</c:v>
                </c:pt>
                <c:pt idx="139">
                  <c:v>1.1351999511718751</c:v>
                </c:pt>
                <c:pt idx="140">
                  <c:v>1.1361999511718759</c:v>
                </c:pt>
                <c:pt idx="141">
                  <c:v>1.1371999511718749</c:v>
                </c:pt>
                <c:pt idx="142">
                  <c:v>1.1381999511718759</c:v>
                </c:pt>
                <c:pt idx="143">
                  <c:v>1.1391999511718749</c:v>
                </c:pt>
                <c:pt idx="144">
                  <c:v>1.1401999511718759</c:v>
                </c:pt>
                <c:pt idx="145">
                  <c:v>1.1411999511718749</c:v>
                </c:pt>
                <c:pt idx="146">
                  <c:v>1.1421999511718759</c:v>
                </c:pt>
                <c:pt idx="147">
                  <c:v>1.1431999511718749</c:v>
                </c:pt>
                <c:pt idx="148">
                  <c:v>1.1441999511718759</c:v>
                </c:pt>
                <c:pt idx="149">
                  <c:v>1.1451999511718749</c:v>
                </c:pt>
                <c:pt idx="150">
                  <c:v>1.1461999511718759</c:v>
                </c:pt>
                <c:pt idx="151">
                  <c:v>1.1471999511718749</c:v>
                </c:pt>
                <c:pt idx="152">
                  <c:v>1.1481999511718759</c:v>
                </c:pt>
                <c:pt idx="153">
                  <c:v>1.1491999511718749</c:v>
                </c:pt>
                <c:pt idx="154">
                  <c:v>1.1501999511718759</c:v>
                </c:pt>
                <c:pt idx="155">
                  <c:v>1.1511999511718749</c:v>
                </c:pt>
                <c:pt idx="156">
                  <c:v>1.1521999511718759</c:v>
                </c:pt>
                <c:pt idx="157">
                  <c:v>1.1531999511718749</c:v>
                </c:pt>
                <c:pt idx="158">
                  <c:v>1.1541999511718759</c:v>
                </c:pt>
                <c:pt idx="159">
                  <c:v>1.1551999511718749</c:v>
                </c:pt>
                <c:pt idx="160">
                  <c:v>1.1561999511718759</c:v>
                </c:pt>
                <c:pt idx="161">
                  <c:v>1.1571999511718749</c:v>
                </c:pt>
                <c:pt idx="162">
                  <c:v>1.1581999511718759</c:v>
                </c:pt>
                <c:pt idx="163">
                  <c:v>1.1591999511718749</c:v>
                </c:pt>
                <c:pt idx="164">
                  <c:v>1.1601999511718759</c:v>
                </c:pt>
                <c:pt idx="165">
                  <c:v>1.1611999511718749</c:v>
                </c:pt>
                <c:pt idx="166">
                  <c:v>1.1621999511718759</c:v>
                </c:pt>
                <c:pt idx="167">
                  <c:v>1.1631999511718749</c:v>
                </c:pt>
                <c:pt idx="168">
                  <c:v>1.1641999511718759</c:v>
                </c:pt>
                <c:pt idx="169">
                  <c:v>1.1651999511718749</c:v>
                </c:pt>
                <c:pt idx="170">
                  <c:v>1.1661999511718759</c:v>
                </c:pt>
                <c:pt idx="171">
                  <c:v>1.1671999511718749</c:v>
                </c:pt>
                <c:pt idx="172">
                  <c:v>1.1681999511718759</c:v>
                </c:pt>
                <c:pt idx="173">
                  <c:v>1.1691999511718749</c:v>
                </c:pt>
                <c:pt idx="174">
                  <c:v>1.1701999511718759</c:v>
                </c:pt>
                <c:pt idx="175">
                  <c:v>1.1711999511718749</c:v>
                </c:pt>
                <c:pt idx="176">
                  <c:v>1.1721999511718759</c:v>
                </c:pt>
                <c:pt idx="177">
                  <c:v>1.1731999511718749</c:v>
                </c:pt>
                <c:pt idx="178">
                  <c:v>1.1741999511718759</c:v>
                </c:pt>
                <c:pt idx="179">
                  <c:v>1.1751999511718749</c:v>
                </c:pt>
                <c:pt idx="180">
                  <c:v>1.1761999511718759</c:v>
                </c:pt>
                <c:pt idx="181">
                  <c:v>1.1771999511718749</c:v>
                </c:pt>
                <c:pt idx="182">
                  <c:v>1.1781999511718759</c:v>
                </c:pt>
                <c:pt idx="183">
                  <c:v>1.1791999511718749</c:v>
                </c:pt>
                <c:pt idx="184">
                  <c:v>1.1801999511718759</c:v>
                </c:pt>
                <c:pt idx="185">
                  <c:v>1.1811999511718749</c:v>
                </c:pt>
                <c:pt idx="186">
                  <c:v>1.1821999511718759</c:v>
                </c:pt>
                <c:pt idx="187">
                  <c:v>1.1831999511718749</c:v>
                </c:pt>
                <c:pt idx="188">
                  <c:v>1.1841999511718759</c:v>
                </c:pt>
                <c:pt idx="189">
                  <c:v>1.1851999511718749</c:v>
                </c:pt>
                <c:pt idx="190">
                  <c:v>1.1861999511718759</c:v>
                </c:pt>
                <c:pt idx="191">
                  <c:v>1.1871999511718749</c:v>
                </c:pt>
                <c:pt idx="192">
                  <c:v>1.1881999511718759</c:v>
                </c:pt>
                <c:pt idx="193">
                  <c:v>1.1891999511718749</c:v>
                </c:pt>
                <c:pt idx="194">
                  <c:v>1.1901999511718759</c:v>
                </c:pt>
                <c:pt idx="195">
                  <c:v>1.1911999511718749</c:v>
                </c:pt>
                <c:pt idx="196">
                  <c:v>1.1921999511718759</c:v>
                </c:pt>
                <c:pt idx="197">
                  <c:v>1.1931999511718749</c:v>
                </c:pt>
                <c:pt idx="198">
                  <c:v>1.1941999511718759</c:v>
                </c:pt>
                <c:pt idx="199">
                  <c:v>1.1951999511718749</c:v>
                </c:pt>
                <c:pt idx="200">
                  <c:v>1.1961999511718759</c:v>
                </c:pt>
                <c:pt idx="201">
                  <c:v>1.1971999511718749</c:v>
                </c:pt>
                <c:pt idx="202">
                  <c:v>1.1981999511718759</c:v>
                </c:pt>
                <c:pt idx="203">
                  <c:v>1.1991999511718749</c:v>
                </c:pt>
                <c:pt idx="204">
                  <c:v>1.2001999511718751</c:v>
                </c:pt>
                <c:pt idx="205">
                  <c:v>1.2011999511718741</c:v>
                </c:pt>
                <c:pt idx="206">
                  <c:v>1.2021999511718751</c:v>
                </c:pt>
                <c:pt idx="207">
                  <c:v>1.2031999511718741</c:v>
                </c:pt>
                <c:pt idx="208">
                  <c:v>1.2041999511718751</c:v>
                </c:pt>
                <c:pt idx="209">
                  <c:v>1.205199951171875</c:v>
                </c:pt>
                <c:pt idx="210">
                  <c:v>1.2061999511718751</c:v>
                </c:pt>
                <c:pt idx="211">
                  <c:v>1.207199951171875</c:v>
                </c:pt>
                <c:pt idx="212">
                  <c:v>1.2081999511718751</c:v>
                </c:pt>
                <c:pt idx="213">
                  <c:v>1.209199951171875</c:v>
                </c:pt>
                <c:pt idx="214">
                  <c:v>1.2101999511718751</c:v>
                </c:pt>
                <c:pt idx="215">
                  <c:v>1.211199951171875</c:v>
                </c:pt>
                <c:pt idx="216">
                  <c:v>1.2121999511718751</c:v>
                </c:pt>
                <c:pt idx="217">
                  <c:v>1.213199951171875</c:v>
                </c:pt>
                <c:pt idx="218">
                  <c:v>1.2141999511718751</c:v>
                </c:pt>
                <c:pt idx="219">
                  <c:v>1.215199951171875</c:v>
                </c:pt>
                <c:pt idx="220">
                  <c:v>1.2161999511718751</c:v>
                </c:pt>
                <c:pt idx="221">
                  <c:v>1.217199951171875</c:v>
                </c:pt>
                <c:pt idx="222">
                  <c:v>1.2181999511718751</c:v>
                </c:pt>
                <c:pt idx="223">
                  <c:v>1.219199951171875</c:v>
                </c:pt>
                <c:pt idx="224">
                  <c:v>1.2201999511718751</c:v>
                </c:pt>
                <c:pt idx="225">
                  <c:v>1.221199951171875</c:v>
                </c:pt>
                <c:pt idx="226">
                  <c:v>1.2221999511718751</c:v>
                </c:pt>
                <c:pt idx="227">
                  <c:v>1.223199951171875</c:v>
                </c:pt>
                <c:pt idx="228">
                  <c:v>1.2241999511718751</c:v>
                </c:pt>
                <c:pt idx="229">
                  <c:v>1.225199951171875</c:v>
                </c:pt>
                <c:pt idx="230">
                  <c:v>1.2261999511718751</c:v>
                </c:pt>
                <c:pt idx="231">
                  <c:v>1.227199951171875</c:v>
                </c:pt>
                <c:pt idx="232">
                  <c:v>1.2281999511718751</c:v>
                </c:pt>
                <c:pt idx="233">
                  <c:v>1.229199951171875</c:v>
                </c:pt>
                <c:pt idx="234">
                  <c:v>1.2301999511718751</c:v>
                </c:pt>
                <c:pt idx="235">
                  <c:v>1.231199951171875</c:v>
                </c:pt>
                <c:pt idx="236">
                  <c:v>1.2321999511718751</c:v>
                </c:pt>
                <c:pt idx="237">
                  <c:v>1.233199951171875</c:v>
                </c:pt>
                <c:pt idx="238">
                  <c:v>1.2341999511718751</c:v>
                </c:pt>
                <c:pt idx="239">
                  <c:v>1.235199951171875</c:v>
                </c:pt>
                <c:pt idx="240">
                  <c:v>1.2361999511718751</c:v>
                </c:pt>
                <c:pt idx="241">
                  <c:v>1.237199951171875</c:v>
                </c:pt>
                <c:pt idx="242">
                  <c:v>1.2381999511718751</c:v>
                </c:pt>
                <c:pt idx="243">
                  <c:v>1.239199951171875</c:v>
                </c:pt>
                <c:pt idx="244">
                  <c:v>1.2401999511718751</c:v>
                </c:pt>
                <c:pt idx="245">
                  <c:v>1.241199951171875</c:v>
                </c:pt>
                <c:pt idx="246">
                  <c:v>1.2421999511718751</c:v>
                </c:pt>
                <c:pt idx="247">
                  <c:v>1.243199951171875</c:v>
                </c:pt>
                <c:pt idx="248">
                  <c:v>1.2441999511718751</c:v>
                </c:pt>
                <c:pt idx="249">
                  <c:v>1.245199951171875</c:v>
                </c:pt>
                <c:pt idx="250">
                  <c:v>1.2461999511718751</c:v>
                </c:pt>
                <c:pt idx="251">
                  <c:v>1.247199951171875</c:v>
                </c:pt>
                <c:pt idx="252">
                  <c:v>1.2481999511718751</c:v>
                </c:pt>
                <c:pt idx="253">
                  <c:v>1.249199951171875</c:v>
                </c:pt>
                <c:pt idx="254">
                  <c:v>1.2501999511718751</c:v>
                </c:pt>
                <c:pt idx="255">
                  <c:v>1.251199951171875</c:v>
                </c:pt>
                <c:pt idx="256">
                  <c:v>1.2521999511718751</c:v>
                </c:pt>
                <c:pt idx="257">
                  <c:v>1.253199951171875</c:v>
                </c:pt>
                <c:pt idx="258">
                  <c:v>1.2541999511718751</c:v>
                </c:pt>
                <c:pt idx="259">
                  <c:v>1.255199951171875</c:v>
                </c:pt>
                <c:pt idx="260">
                  <c:v>1.2561999511718751</c:v>
                </c:pt>
                <c:pt idx="261">
                  <c:v>1.257199951171875</c:v>
                </c:pt>
                <c:pt idx="262">
                  <c:v>1.2581999511718751</c:v>
                </c:pt>
                <c:pt idx="263">
                  <c:v>1.259199951171875</c:v>
                </c:pt>
                <c:pt idx="264">
                  <c:v>1.2601999511718751</c:v>
                </c:pt>
                <c:pt idx="265">
                  <c:v>1.261199951171875</c:v>
                </c:pt>
                <c:pt idx="266">
                  <c:v>1.2621999511718749</c:v>
                </c:pt>
                <c:pt idx="267">
                  <c:v>1.263199951171875</c:v>
                </c:pt>
                <c:pt idx="268">
                  <c:v>1.2641999511718749</c:v>
                </c:pt>
                <c:pt idx="269">
                  <c:v>1.265199951171875</c:v>
                </c:pt>
                <c:pt idx="270">
                  <c:v>1.2661999511718749</c:v>
                </c:pt>
                <c:pt idx="271">
                  <c:v>1.267199951171875</c:v>
                </c:pt>
                <c:pt idx="272">
                  <c:v>1.2681999511718749</c:v>
                </c:pt>
                <c:pt idx="273">
                  <c:v>1.269199951171875</c:v>
                </c:pt>
                <c:pt idx="274">
                  <c:v>1.2701999511718749</c:v>
                </c:pt>
                <c:pt idx="275">
                  <c:v>1.271199951171875</c:v>
                </c:pt>
                <c:pt idx="276">
                  <c:v>1.2721999511718749</c:v>
                </c:pt>
                <c:pt idx="277">
                  <c:v>1.273199951171875</c:v>
                </c:pt>
                <c:pt idx="278">
                  <c:v>1.2741999511718749</c:v>
                </c:pt>
                <c:pt idx="279">
                  <c:v>1.275199951171875</c:v>
                </c:pt>
                <c:pt idx="280">
                  <c:v>1.2761999511718749</c:v>
                </c:pt>
                <c:pt idx="281">
                  <c:v>1.277199951171875</c:v>
                </c:pt>
                <c:pt idx="282">
                  <c:v>1.2781999511718749</c:v>
                </c:pt>
                <c:pt idx="283">
                  <c:v>1.279199951171875</c:v>
                </c:pt>
                <c:pt idx="284">
                  <c:v>1.2801999511718749</c:v>
                </c:pt>
                <c:pt idx="285">
                  <c:v>1.281199951171875</c:v>
                </c:pt>
                <c:pt idx="286">
                  <c:v>1.2821999511718749</c:v>
                </c:pt>
                <c:pt idx="287">
                  <c:v>1.283199951171875</c:v>
                </c:pt>
                <c:pt idx="288">
                  <c:v>1.2841999511718749</c:v>
                </c:pt>
                <c:pt idx="289">
                  <c:v>1.285199951171875</c:v>
                </c:pt>
                <c:pt idx="290">
                  <c:v>1.2861999511718749</c:v>
                </c:pt>
                <c:pt idx="291">
                  <c:v>1.287199951171875</c:v>
                </c:pt>
                <c:pt idx="292">
                  <c:v>1.2881999511718749</c:v>
                </c:pt>
                <c:pt idx="293">
                  <c:v>1.289199951171875</c:v>
                </c:pt>
                <c:pt idx="294">
                  <c:v>1.2901999511718749</c:v>
                </c:pt>
                <c:pt idx="295">
                  <c:v>1.291199951171875</c:v>
                </c:pt>
                <c:pt idx="296">
                  <c:v>1.2921999511718749</c:v>
                </c:pt>
                <c:pt idx="297">
                  <c:v>1.293199951171875</c:v>
                </c:pt>
                <c:pt idx="298">
                  <c:v>1.2941999511718749</c:v>
                </c:pt>
                <c:pt idx="299">
                  <c:v>1.295199951171875</c:v>
                </c:pt>
                <c:pt idx="300">
                  <c:v>1.2961999511718749</c:v>
                </c:pt>
                <c:pt idx="301">
                  <c:v>1.297199951171875</c:v>
                </c:pt>
                <c:pt idx="302">
                  <c:v>1.2981999511718749</c:v>
                </c:pt>
                <c:pt idx="303">
                  <c:v>1.299199951171875</c:v>
                </c:pt>
                <c:pt idx="304">
                  <c:v>1.3001999511718749</c:v>
                </c:pt>
                <c:pt idx="305">
                  <c:v>1.301199951171875</c:v>
                </c:pt>
                <c:pt idx="306">
                  <c:v>1.3021999511718749</c:v>
                </c:pt>
                <c:pt idx="307">
                  <c:v>1.303199951171875</c:v>
                </c:pt>
                <c:pt idx="308">
                  <c:v>1.3041999511718749</c:v>
                </c:pt>
                <c:pt idx="309">
                  <c:v>1.305199951171875</c:v>
                </c:pt>
                <c:pt idx="310">
                  <c:v>1.3061999511718749</c:v>
                </c:pt>
                <c:pt idx="311">
                  <c:v>1.307199951171875</c:v>
                </c:pt>
                <c:pt idx="312">
                  <c:v>1.3081999511718749</c:v>
                </c:pt>
                <c:pt idx="313">
                  <c:v>1.309199951171875</c:v>
                </c:pt>
                <c:pt idx="314">
                  <c:v>1.3101999511718749</c:v>
                </c:pt>
                <c:pt idx="315">
                  <c:v>1.311199951171875</c:v>
                </c:pt>
              </c:numCache>
            </c:numRef>
          </c:xVal>
          <c:yVal>
            <c:numRef>
              <c:f>Sheet2!$K$22:$K$337</c:f>
              <c:numCache>
                <c:formatCode>0.000E+00</c:formatCode>
                <c:ptCount val="316"/>
                <c:pt idx="0">
                  <c:v>1.1215610259613091E-3</c:v>
                </c:pt>
                <c:pt idx="1">
                  <c:v>1.3433440733960054E-3</c:v>
                </c:pt>
                <c:pt idx="2">
                  <c:v>4.5406860954238633E-2</c:v>
                </c:pt>
                <c:pt idx="3">
                  <c:v>9.3932311684237796E-2</c:v>
                </c:pt>
                <c:pt idx="4">
                  <c:v>0.1487441272598268</c:v>
                </c:pt>
                <c:pt idx="5">
                  <c:v>0.16643751753291941</c:v>
                </c:pt>
                <c:pt idx="6">
                  <c:v>0.18823212992021973</c:v>
                </c:pt>
                <c:pt idx="7">
                  <c:v>0.20976940157787927</c:v>
                </c:pt>
                <c:pt idx="8">
                  <c:v>0.23584275651415978</c:v>
                </c:pt>
                <c:pt idx="9">
                  <c:v>0.26470844797784243</c:v>
                </c:pt>
                <c:pt idx="10">
                  <c:v>0.30297483799536862</c:v>
                </c:pt>
                <c:pt idx="11">
                  <c:v>0.34568696167285601</c:v>
                </c:pt>
                <c:pt idx="12">
                  <c:v>0.39202805003531982</c:v>
                </c:pt>
                <c:pt idx="13">
                  <c:v>0.44117620919405115</c:v>
                </c:pt>
                <c:pt idx="14">
                  <c:v>0.48874356774518857</c:v>
                </c:pt>
                <c:pt idx="15">
                  <c:v>0.53800358580505303</c:v>
                </c:pt>
                <c:pt idx="16">
                  <c:v>0.58297601051730952</c:v>
                </c:pt>
                <c:pt idx="17">
                  <c:v>0.62861883984786582</c:v>
                </c:pt>
                <c:pt idx="18">
                  <c:v>0.66744614379592448</c:v>
                </c:pt>
                <c:pt idx="19">
                  <c:v>0.69960986181901563</c:v>
                </c:pt>
                <c:pt idx="20">
                  <c:v>0.71973791700656664</c:v>
                </c:pt>
                <c:pt idx="21">
                  <c:v>0.73282291085342044</c:v>
                </c:pt>
                <c:pt idx="22">
                  <c:v>0.73732579099615092</c:v>
                </c:pt>
                <c:pt idx="23">
                  <c:v>0.73904099614776941</c:v>
                </c:pt>
                <c:pt idx="24">
                  <c:v>0.73517031487314222</c:v>
                </c:pt>
                <c:pt idx="25">
                  <c:v>0.73604413262021118</c:v>
                </c:pt>
                <c:pt idx="26">
                  <c:v>0.73238493611478694</c:v>
                </c:pt>
                <c:pt idx="27">
                  <c:v>0.73247710300786217</c:v>
                </c:pt>
                <c:pt idx="28">
                  <c:v>0.72950628053203159</c:v>
                </c:pt>
                <c:pt idx="29">
                  <c:v>0.73189670740578605</c:v>
                </c:pt>
                <c:pt idx="30">
                  <c:v>0.73298307032573162</c:v>
                </c:pt>
                <c:pt idx="31">
                  <c:v>0.73402930103088704</c:v>
                </c:pt>
                <c:pt idx="32">
                  <c:v>0.73742989471440068</c:v>
                </c:pt>
                <c:pt idx="33">
                  <c:v>0.7410297097552081</c:v>
                </c:pt>
                <c:pt idx="34">
                  <c:v>0.74633796219780968</c:v>
                </c:pt>
                <c:pt idx="35">
                  <c:v>0.74994917323023313</c:v>
                </c:pt>
                <c:pt idx="36">
                  <c:v>0.75698962212150189</c:v>
                </c:pt>
                <c:pt idx="37">
                  <c:v>0.76387400134407379</c:v>
                </c:pt>
                <c:pt idx="38">
                  <c:v>0.77531969222917607</c:v>
                </c:pt>
                <c:pt idx="39">
                  <c:v>0.78248322157914718</c:v>
                </c:pt>
                <c:pt idx="40">
                  <c:v>0.7882802907795422</c:v>
                </c:pt>
                <c:pt idx="41">
                  <c:v>0.78872120473418961</c:v>
                </c:pt>
                <c:pt idx="42">
                  <c:v>0.79754969952572563</c:v>
                </c:pt>
                <c:pt idx="43">
                  <c:v>0.80065140378708655</c:v>
                </c:pt>
                <c:pt idx="44">
                  <c:v>0.80672730600319986</c:v>
                </c:pt>
                <c:pt idx="45">
                  <c:v>0.80596588075650111</c:v>
                </c:pt>
                <c:pt idx="46">
                  <c:v>0.81129151697092761</c:v>
                </c:pt>
                <c:pt idx="47">
                  <c:v>0.81196239109114898</c:v>
                </c:pt>
                <c:pt idx="48">
                  <c:v>0.81306200324921896</c:v>
                </c:pt>
                <c:pt idx="49">
                  <c:v>0.81334559330020495</c:v>
                </c:pt>
                <c:pt idx="50">
                  <c:v>0.81689889524783288</c:v>
                </c:pt>
                <c:pt idx="51">
                  <c:v>0.82021525357694169</c:v>
                </c:pt>
                <c:pt idx="52">
                  <c:v>0.82260554657366602</c:v>
                </c:pt>
                <c:pt idx="53">
                  <c:v>0.82518646563568654</c:v>
                </c:pt>
                <c:pt idx="54">
                  <c:v>0.82746158285065685</c:v>
                </c:pt>
                <c:pt idx="55">
                  <c:v>0.83120443129957622</c:v>
                </c:pt>
                <c:pt idx="56">
                  <c:v>0.83267291180639869</c:v>
                </c:pt>
                <c:pt idx="57">
                  <c:v>0.83334042656654406</c:v>
                </c:pt>
                <c:pt idx="58">
                  <c:v>0.8358305904853186</c:v>
                </c:pt>
                <c:pt idx="59">
                  <c:v>0.83404556606053726</c:v>
                </c:pt>
                <c:pt idx="60">
                  <c:v>0.83407524628071272</c:v>
                </c:pt>
                <c:pt idx="61">
                  <c:v>0.83203769554806661</c:v>
                </c:pt>
                <c:pt idx="62">
                  <c:v>0.82981530566936268</c:v>
                </c:pt>
                <c:pt idx="63">
                  <c:v>0.8267562672443487</c:v>
                </c:pt>
                <c:pt idx="64">
                  <c:v>0.82138826185306657</c:v>
                </c:pt>
                <c:pt idx="65">
                  <c:v>0.81811311561733147</c:v>
                </c:pt>
                <c:pt idx="66">
                  <c:v>0.81181203432201454</c:v>
                </c:pt>
                <c:pt idx="67">
                  <c:v>0.80599768638362568</c:v>
                </c:pt>
                <c:pt idx="68">
                  <c:v>0.80301795376332652</c:v>
                </c:pt>
                <c:pt idx="69">
                  <c:v>0.79905187069561412</c:v>
                </c:pt>
                <c:pt idx="70">
                  <c:v>0.79436943157890461</c:v>
                </c:pt>
                <c:pt idx="71">
                  <c:v>0.7862935073057592</c:v>
                </c:pt>
                <c:pt idx="72">
                  <c:v>0.78145609741096855</c:v>
                </c:pt>
                <c:pt idx="73">
                  <c:v>0.77314554221107989</c:v>
                </c:pt>
                <c:pt idx="74">
                  <c:v>0.76538335623683085</c:v>
                </c:pt>
                <c:pt idx="75">
                  <c:v>0.76050517750862612</c:v>
                </c:pt>
                <c:pt idx="76">
                  <c:v>0.75681748769072565</c:v>
                </c:pt>
                <c:pt idx="77">
                  <c:v>0.75344823368259772</c:v>
                </c:pt>
                <c:pt idx="78">
                  <c:v>0.74695929279699202</c:v>
                </c:pt>
                <c:pt idx="79">
                  <c:v>0.7435533606260426</c:v>
                </c:pt>
                <c:pt idx="80">
                  <c:v>0.74207196837578293</c:v>
                </c:pt>
                <c:pt idx="81">
                  <c:v>0.74067039733368489</c:v>
                </c:pt>
                <c:pt idx="82">
                  <c:v>0.74079990701270204</c:v>
                </c:pt>
                <c:pt idx="83">
                  <c:v>0.73998765537420363</c:v>
                </c:pt>
                <c:pt idx="84">
                  <c:v>0.74110675038091867</c:v>
                </c:pt>
                <c:pt idx="85">
                  <c:v>0.74296456151614076</c:v>
                </c:pt>
                <c:pt idx="86">
                  <c:v>0.74436570758007126</c:v>
                </c:pt>
                <c:pt idx="87">
                  <c:v>0.74404119108457689</c:v>
                </c:pt>
                <c:pt idx="88">
                  <c:v>0.74593370042319584</c:v>
                </c:pt>
                <c:pt idx="89">
                  <c:v>0.74792031240893209</c:v>
                </c:pt>
                <c:pt idx="90">
                  <c:v>0.75216993761442485</c:v>
                </c:pt>
                <c:pt idx="91">
                  <c:v>0.7529324887003358</c:v>
                </c:pt>
                <c:pt idx="92">
                  <c:v>0.75588530663410336</c:v>
                </c:pt>
                <c:pt idx="93">
                  <c:v>0.75949473558598302</c:v>
                </c:pt>
                <c:pt idx="94">
                  <c:v>0.76399569623431474</c:v>
                </c:pt>
                <c:pt idx="95">
                  <c:v>0.76877087543413269</c:v>
                </c:pt>
                <c:pt idx="96">
                  <c:v>0.77336081795819211</c:v>
                </c:pt>
                <c:pt idx="97">
                  <c:v>0.77919145735877882</c:v>
                </c:pt>
                <c:pt idx="98">
                  <c:v>0.78414121048549001</c:v>
                </c:pt>
                <c:pt idx="99">
                  <c:v>0.78872381646196454</c:v>
                </c:pt>
                <c:pt idx="100">
                  <c:v>0.79112117713914665</c:v>
                </c:pt>
                <c:pt idx="101">
                  <c:v>0.79819128649855264</c:v>
                </c:pt>
                <c:pt idx="102">
                  <c:v>0.80488152634573462</c:v>
                </c:pt>
                <c:pt idx="103">
                  <c:v>0.81055646834182349</c:v>
                </c:pt>
                <c:pt idx="104">
                  <c:v>0.81031239901925178</c:v>
                </c:pt>
                <c:pt idx="105">
                  <c:v>0.81019301878949546</c:v>
                </c:pt>
                <c:pt idx="106">
                  <c:v>0.81239728917547982</c:v>
                </c:pt>
                <c:pt idx="107">
                  <c:v>0.81538603569984081</c:v>
                </c:pt>
                <c:pt idx="108">
                  <c:v>0.81637718799870407</c:v>
                </c:pt>
                <c:pt idx="109">
                  <c:v>0.81840642534979469</c:v>
                </c:pt>
                <c:pt idx="110">
                  <c:v>0.81775165384397452</c:v>
                </c:pt>
                <c:pt idx="111">
                  <c:v>0.81814175969046365</c:v>
                </c:pt>
                <c:pt idx="112">
                  <c:v>0.81470820378331432</c:v>
                </c:pt>
                <c:pt idx="113">
                  <c:v>0.81214455258761331</c:v>
                </c:pt>
                <c:pt idx="114">
                  <c:v>0.81282464814699662</c:v>
                </c:pt>
                <c:pt idx="115">
                  <c:v>0.81215103332453986</c:v>
                </c:pt>
                <c:pt idx="116">
                  <c:v>0.81224344104397905</c:v>
                </c:pt>
                <c:pt idx="117">
                  <c:v>0.8097047189590576</c:v>
                </c:pt>
                <c:pt idx="118">
                  <c:v>0.80921217517358668</c:v>
                </c:pt>
                <c:pt idx="119">
                  <c:v>0.80972175911274202</c:v>
                </c:pt>
                <c:pt idx="120">
                  <c:v>0.80693232276686222</c:v>
                </c:pt>
                <c:pt idx="121">
                  <c:v>0.80430200308728406</c:v>
                </c:pt>
                <c:pt idx="122">
                  <c:v>0.80146246868570659</c:v>
                </c:pt>
                <c:pt idx="123">
                  <c:v>0.80152669180617808</c:v>
                </c:pt>
                <c:pt idx="124">
                  <c:v>0.80114276470023593</c:v>
                </c:pt>
                <c:pt idx="125">
                  <c:v>0.7979376858954973</c:v>
                </c:pt>
                <c:pt idx="126">
                  <c:v>0.79486577212013054</c:v>
                </c:pt>
                <c:pt idx="127">
                  <c:v>0.79125568209172481</c:v>
                </c:pt>
                <c:pt idx="128">
                  <c:v>0.79073574391390944</c:v>
                </c:pt>
                <c:pt idx="129">
                  <c:v>0.78912624911382534</c:v>
                </c:pt>
                <c:pt idx="130">
                  <c:v>0.78942076274321149</c:v>
                </c:pt>
                <c:pt idx="131">
                  <c:v>0.78971994501495868</c:v>
                </c:pt>
                <c:pt idx="132">
                  <c:v>0.79066398401491389</c:v>
                </c:pt>
                <c:pt idx="133">
                  <c:v>0.79009188114645379</c:v>
                </c:pt>
                <c:pt idx="134">
                  <c:v>0.78994726048159392</c:v>
                </c:pt>
                <c:pt idx="135">
                  <c:v>0.78915222212832603</c:v>
                </c:pt>
                <c:pt idx="136">
                  <c:v>0.79215020939407077</c:v>
                </c:pt>
                <c:pt idx="137">
                  <c:v>0.79314128087499625</c:v>
                </c:pt>
                <c:pt idx="138">
                  <c:v>0.79468653238384546</c:v>
                </c:pt>
                <c:pt idx="139">
                  <c:v>0.79446383254509612</c:v>
                </c:pt>
                <c:pt idx="140">
                  <c:v>0.7967421632247037</c:v>
                </c:pt>
                <c:pt idx="141">
                  <c:v>0.80003425958242913</c:v>
                </c:pt>
                <c:pt idx="142">
                  <c:v>0.80161166617989976</c:v>
                </c:pt>
                <c:pt idx="143">
                  <c:v>0.80405341954619702</c:v>
                </c:pt>
                <c:pt idx="144">
                  <c:v>0.80542088551335733</c:v>
                </c:pt>
                <c:pt idx="145">
                  <c:v>0.81015815075308961</c:v>
                </c:pt>
                <c:pt idx="146">
                  <c:v>0.81583586382543261</c:v>
                </c:pt>
                <c:pt idx="147">
                  <c:v>0.82234785012208356</c:v>
                </c:pt>
                <c:pt idx="148">
                  <c:v>0.83091311638953802</c:v>
                </c:pt>
                <c:pt idx="149">
                  <c:v>0.83841040043518289</c:v>
                </c:pt>
                <c:pt idx="150">
                  <c:v>0.84315132977961427</c:v>
                </c:pt>
                <c:pt idx="151">
                  <c:v>0.84772695144652965</c:v>
                </c:pt>
                <c:pt idx="152">
                  <c:v>0.85202978274256469</c:v>
                </c:pt>
                <c:pt idx="153">
                  <c:v>0.85950999359601188</c:v>
                </c:pt>
                <c:pt idx="154">
                  <c:v>0.86519821782117834</c:v>
                </c:pt>
                <c:pt idx="155">
                  <c:v>0.87060030358344986</c:v>
                </c:pt>
                <c:pt idx="156">
                  <c:v>0.8757247275785649</c:v>
                </c:pt>
                <c:pt idx="157">
                  <c:v>0.87926840711997345</c:v>
                </c:pt>
                <c:pt idx="158">
                  <c:v>0.88341040281445826</c:v>
                </c:pt>
                <c:pt idx="159">
                  <c:v>0.8872037904535377</c:v>
                </c:pt>
                <c:pt idx="160">
                  <c:v>0.89174879146120667</c:v>
                </c:pt>
                <c:pt idx="161">
                  <c:v>0.89557206767435649</c:v>
                </c:pt>
                <c:pt idx="162">
                  <c:v>0.89806382614816171</c:v>
                </c:pt>
                <c:pt idx="163">
                  <c:v>0.9012974252834336</c:v>
                </c:pt>
                <c:pt idx="164">
                  <c:v>0.90285800374255709</c:v>
                </c:pt>
                <c:pt idx="165">
                  <c:v>0.90730100196399177</c:v>
                </c:pt>
                <c:pt idx="166">
                  <c:v>0.90924768562498293</c:v>
                </c:pt>
                <c:pt idx="167">
                  <c:v>0.91278804435229755</c:v>
                </c:pt>
                <c:pt idx="168">
                  <c:v>0.91452230591874939</c:v>
                </c:pt>
                <c:pt idx="169">
                  <c:v>0.91553338152755726</c:v>
                </c:pt>
                <c:pt idx="170">
                  <c:v>0.91766134905432029</c:v>
                </c:pt>
                <c:pt idx="171">
                  <c:v>0.92009483694559457</c:v>
                </c:pt>
                <c:pt idx="172">
                  <c:v>0.92216230742789951</c:v>
                </c:pt>
                <c:pt idx="173">
                  <c:v>0.92181905051995194</c:v>
                </c:pt>
                <c:pt idx="174">
                  <c:v>0.92096437275838361</c:v>
                </c:pt>
                <c:pt idx="175">
                  <c:v>0.92177883508774461</c:v>
                </c:pt>
                <c:pt idx="176">
                  <c:v>0.92318689111472807</c:v>
                </c:pt>
                <c:pt idx="177">
                  <c:v>0.92420443709582079</c:v>
                </c:pt>
                <c:pt idx="178">
                  <c:v>0.92454775157161218</c:v>
                </c:pt>
                <c:pt idx="179">
                  <c:v>0.92507090734466768</c:v>
                </c:pt>
                <c:pt idx="180">
                  <c:v>0.92317226899491156</c:v>
                </c:pt>
                <c:pt idx="181">
                  <c:v>0.92391781912080195</c:v>
                </c:pt>
                <c:pt idx="182">
                  <c:v>0.92249495357592615</c:v>
                </c:pt>
                <c:pt idx="183">
                  <c:v>0.91988310194727219</c:v>
                </c:pt>
                <c:pt idx="184">
                  <c:v>0.91780853405216745</c:v>
                </c:pt>
                <c:pt idx="185">
                  <c:v>0.9186009516649094</c:v>
                </c:pt>
                <c:pt idx="186">
                  <c:v>0.92017174974748339</c:v>
                </c:pt>
                <c:pt idx="187">
                  <c:v>0.91904981759764792</c:v>
                </c:pt>
                <c:pt idx="188">
                  <c:v>0.91611656293589749</c:v>
                </c:pt>
                <c:pt idx="189">
                  <c:v>0.9153299399505509</c:v>
                </c:pt>
                <c:pt idx="190">
                  <c:v>0.91354586367777213</c:v>
                </c:pt>
                <c:pt idx="191">
                  <c:v>0.9119023914066301</c:v>
                </c:pt>
                <c:pt idx="192">
                  <c:v>0.90942644407039841</c:v>
                </c:pt>
                <c:pt idx="193">
                  <c:v>0.90726971639652365</c:v>
                </c:pt>
                <c:pt idx="194">
                  <c:v>0.9075837427871235</c:v>
                </c:pt>
                <c:pt idx="195">
                  <c:v>0.90766118378349181</c:v>
                </c:pt>
                <c:pt idx="196">
                  <c:v>0.90555858065663442</c:v>
                </c:pt>
                <c:pt idx="197">
                  <c:v>0.90346003385095608</c:v>
                </c:pt>
                <c:pt idx="198">
                  <c:v>0.90021652034734378</c:v>
                </c:pt>
                <c:pt idx="199">
                  <c:v>0.89749115508878541</c:v>
                </c:pt>
                <c:pt idx="200">
                  <c:v>0.89362005375399489</c:v>
                </c:pt>
                <c:pt idx="201">
                  <c:v>0.89158266363077276</c:v>
                </c:pt>
                <c:pt idx="202">
                  <c:v>0.889699212679811</c:v>
                </c:pt>
                <c:pt idx="203">
                  <c:v>0.88690548086018983</c:v>
                </c:pt>
                <c:pt idx="204">
                  <c:v>0.88459047306897265</c:v>
                </c:pt>
                <c:pt idx="205">
                  <c:v>0.88443754871866531</c:v>
                </c:pt>
                <c:pt idx="206">
                  <c:v>0.88333134195645313</c:v>
                </c:pt>
                <c:pt idx="207">
                  <c:v>0.88195412883201363</c:v>
                </c:pt>
                <c:pt idx="208">
                  <c:v>0.88176215280356751</c:v>
                </c:pt>
                <c:pt idx="209">
                  <c:v>0.8819514561385664</c:v>
                </c:pt>
                <c:pt idx="210">
                  <c:v>0.87910173778301803</c:v>
                </c:pt>
                <c:pt idx="211">
                  <c:v>0.8770110248229025</c:v>
                </c:pt>
                <c:pt idx="212">
                  <c:v>0.87582680914475564</c:v>
                </c:pt>
                <c:pt idx="213">
                  <c:v>0.87955523154673765</c:v>
                </c:pt>
                <c:pt idx="214">
                  <c:v>0.87856028173634737</c:v>
                </c:pt>
                <c:pt idx="215">
                  <c:v>0.8794202690361036</c:v>
                </c:pt>
                <c:pt idx="216">
                  <c:v>0.87890636346694051</c:v>
                </c:pt>
                <c:pt idx="217">
                  <c:v>0.88351146784180079</c:v>
                </c:pt>
                <c:pt idx="218">
                  <c:v>0.88501565991630327</c:v>
                </c:pt>
                <c:pt idx="219">
                  <c:v>0.88776649840677602</c:v>
                </c:pt>
                <c:pt idx="220">
                  <c:v>0.88601533583840053</c:v>
                </c:pt>
                <c:pt idx="221">
                  <c:v>0.88999557775362992</c:v>
                </c:pt>
                <c:pt idx="222">
                  <c:v>0.89269861365265069</c:v>
                </c:pt>
                <c:pt idx="223">
                  <c:v>0.89657006286176366</c:v>
                </c:pt>
                <c:pt idx="224">
                  <c:v>0.89836690410338949</c:v>
                </c:pt>
                <c:pt idx="225">
                  <c:v>0.89951601489071209</c:v>
                </c:pt>
                <c:pt idx="226">
                  <c:v>0.90364425494980483</c:v>
                </c:pt>
                <c:pt idx="227">
                  <c:v>0.9061750218086887</c:v>
                </c:pt>
                <c:pt idx="228">
                  <c:v>0.91058561748876321</c:v>
                </c:pt>
                <c:pt idx="229">
                  <c:v>0.91234949427990963</c:v>
                </c:pt>
                <c:pt idx="230">
                  <c:v>0.91513064593940352</c:v>
                </c:pt>
                <c:pt idx="231">
                  <c:v>0.91865590037367229</c:v>
                </c:pt>
                <c:pt idx="232">
                  <c:v>0.92122867434568256</c:v>
                </c:pt>
                <c:pt idx="233">
                  <c:v>0.92324970003686901</c:v>
                </c:pt>
                <c:pt idx="234">
                  <c:v>0.92849136106721553</c:v>
                </c:pt>
                <c:pt idx="235">
                  <c:v>0.93280234948822649</c:v>
                </c:pt>
                <c:pt idx="236">
                  <c:v>0.93904591021054296</c:v>
                </c:pt>
                <c:pt idx="237">
                  <c:v>0.94077702669267194</c:v>
                </c:pt>
                <c:pt idx="238">
                  <c:v>0.94496579133076053</c:v>
                </c:pt>
                <c:pt idx="239">
                  <c:v>0.94878706548303615</c:v>
                </c:pt>
                <c:pt idx="240">
                  <c:v>0.95331099113792217</c:v>
                </c:pt>
                <c:pt idx="241">
                  <c:v>0.95538099982723579</c:v>
                </c:pt>
                <c:pt idx="242">
                  <c:v>0.9581281342374417</c:v>
                </c:pt>
                <c:pt idx="243">
                  <c:v>0.95835685442488583</c:v>
                </c:pt>
                <c:pt idx="244">
                  <c:v>0.96210871625270133</c:v>
                </c:pt>
                <c:pt idx="245">
                  <c:v>0.96342172251114644</c:v>
                </c:pt>
                <c:pt idx="246">
                  <c:v>0.96630163668784474</c:v>
                </c:pt>
                <c:pt idx="247">
                  <c:v>0.96750500905953363</c:v>
                </c:pt>
                <c:pt idx="248">
                  <c:v>0.97104508986314364</c:v>
                </c:pt>
                <c:pt idx="249">
                  <c:v>0.97299491672870575</c:v>
                </c:pt>
                <c:pt idx="250">
                  <c:v>0.97571465202950336</c:v>
                </c:pt>
                <c:pt idx="251">
                  <c:v>0.97468074724980824</c:v>
                </c:pt>
                <c:pt idx="252">
                  <c:v>0.9750898561491137</c:v>
                </c:pt>
                <c:pt idx="253">
                  <c:v>0.97630401318036264</c:v>
                </c:pt>
                <c:pt idx="254">
                  <c:v>0.97451474536857363</c:v>
                </c:pt>
                <c:pt idx="255">
                  <c:v>0.97720872095993017</c:v>
                </c:pt>
                <c:pt idx="256">
                  <c:v>0.97802137485414165</c:v>
                </c:pt>
                <c:pt idx="257">
                  <c:v>0.97884241306858466</c:v>
                </c:pt>
                <c:pt idx="258">
                  <c:v>0.97527384135916451</c:v>
                </c:pt>
                <c:pt idx="259">
                  <c:v>0.97172962299182009</c:v>
                </c:pt>
                <c:pt idx="260">
                  <c:v>0.971185047971032</c:v>
                </c:pt>
                <c:pt idx="261">
                  <c:v>0.97472229120610965</c:v>
                </c:pt>
                <c:pt idx="262">
                  <c:v>0.97519967194500479</c:v>
                </c:pt>
                <c:pt idx="263">
                  <c:v>0.9766755964445496</c:v>
                </c:pt>
                <c:pt idx="264">
                  <c:v>0.9766155743144993</c:v>
                </c:pt>
                <c:pt idx="265">
                  <c:v>0.97869300403268433</c:v>
                </c:pt>
                <c:pt idx="266">
                  <c:v>0.98062637594644453</c:v>
                </c:pt>
                <c:pt idx="267">
                  <c:v>0.97928041967043911</c:v>
                </c:pt>
                <c:pt idx="268">
                  <c:v>0.97763912948839815</c:v>
                </c:pt>
                <c:pt idx="269">
                  <c:v>0.9779578403453496</c:v>
                </c:pt>
                <c:pt idx="270">
                  <c:v>0.97645579130057081</c:v>
                </c:pt>
                <c:pt idx="271">
                  <c:v>0.97654782012872365</c:v>
                </c:pt>
                <c:pt idx="272">
                  <c:v>0.97297641048430872</c:v>
                </c:pt>
                <c:pt idx="273">
                  <c:v>0.96927085204713492</c:v>
                </c:pt>
                <c:pt idx="274">
                  <c:v>0.96175100204124864</c:v>
                </c:pt>
                <c:pt idx="275">
                  <c:v>0.95109020531249533</c:v>
                </c:pt>
                <c:pt idx="276">
                  <c:v>0.93493131179613409</c:v>
                </c:pt>
                <c:pt idx="277">
                  <c:v>0.91484416673050084</c:v>
                </c:pt>
                <c:pt idx="278">
                  <c:v>0.88916180359304442</c:v>
                </c:pt>
                <c:pt idx="279">
                  <c:v>0.85601140034343004</c:v>
                </c:pt>
                <c:pt idx="280">
                  <c:v>0.81361986195344105</c:v>
                </c:pt>
                <c:pt idx="281">
                  <c:v>0.7625009390979266</c:v>
                </c:pt>
                <c:pt idx="282">
                  <c:v>0.70233679479271482</c:v>
                </c:pt>
                <c:pt idx="283">
                  <c:v>0.63521063875306061</c:v>
                </c:pt>
                <c:pt idx="284">
                  <c:v>0.56338286273142957</c:v>
                </c:pt>
                <c:pt idx="285">
                  <c:v>0.49391979658483287</c:v>
                </c:pt>
                <c:pt idx="286">
                  <c:v>0.42986366312686558</c:v>
                </c:pt>
                <c:pt idx="287">
                  <c:v>0.37561868155847106</c:v>
                </c:pt>
                <c:pt idx="288">
                  <c:v>0.3279933110365883</c:v>
                </c:pt>
                <c:pt idx="289">
                  <c:v>0.28709563485524331</c:v>
                </c:pt>
                <c:pt idx="290">
                  <c:v>0.24809164413135326</c:v>
                </c:pt>
                <c:pt idx="291">
                  <c:v>0.21419021063550761</c:v>
                </c:pt>
                <c:pt idx="292">
                  <c:v>0.18401112352277219</c:v>
                </c:pt>
                <c:pt idx="293">
                  <c:v>0.16050949921240404</c:v>
                </c:pt>
                <c:pt idx="294">
                  <c:v>0.14041099866118947</c:v>
                </c:pt>
                <c:pt idx="295">
                  <c:v>0.12335648145739361</c:v>
                </c:pt>
                <c:pt idx="296">
                  <c:v>0.10751245438609626</c:v>
                </c:pt>
                <c:pt idx="297">
                  <c:v>9.4811738835668E-2</c:v>
                </c:pt>
                <c:pt idx="298">
                  <c:v>8.3704102407992004E-2</c:v>
                </c:pt>
                <c:pt idx="299">
                  <c:v>7.4256779394905173E-2</c:v>
                </c:pt>
                <c:pt idx="300">
                  <c:v>6.4747188895613511E-2</c:v>
                </c:pt>
                <c:pt idx="301">
                  <c:v>5.5541770662900149E-2</c:v>
                </c:pt>
                <c:pt idx="302">
                  <c:v>4.6480427368231332E-2</c:v>
                </c:pt>
                <c:pt idx="303">
                  <c:v>3.8535754350224202E-2</c:v>
                </c:pt>
                <c:pt idx="304">
                  <c:v>3.1759310267140052E-2</c:v>
                </c:pt>
                <c:pt idx="305">
                  <c:v>2.6049845095758445E-2</c:v>
                </c:pt>
                <c:pt idx="306">
                  <c:v>2.1300140441017811E-2</c:v>
                </c:pt>
                <c:pt idx="307">
                  <c:v>1.742144682904586E-2</c:v>
                </c:pt>
                <c:pt idx="308">
                  <c:v>1.4291481513420573E-2</c:v>
                </c:pt>
                <c:pt idx="309">
                  <c:v>1.1710498816749239E-2</c:v>
                </c:pt>
                <c:pt idx="310">
                  <c:v>9.6272843047383577E-3</c:v>
                </c:pt>
                <c:pt idx="311">
                  <c:v>7.899731983013223E-3</c:v>
                </c:pt>
                <c:pt idx="312">
                  <c:v>6.5316152869919399E-3</c:v>
                </c:pt>
                <c:pt idx="313">
                  <c:v>5.4428909993905934E-3</c:v>
                </c:pt>
                <c:pt idx="314">
                  <c:v>4.5378912458934797E-3</c:v>
                </c:pt>
                <c:pt idx="315">
                  <c:v>3.7886285140603599E-3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046-4D06-9C6B-2B79DD63B353}"/>
            </c:ext>
          </c:extLst>
        </c:ser>
        <c:ser>
          <c:idx val="3"/>
          <c:order val="3"/>
          <c:tx>
            <c:v>F150W</c:v>
          </c:tx>
          <c:spPr>
            <a:ln w="19050">
              <a:solidFill>
                <a:srgbClr val="21AF80"/>
              </a:solidFill>
            </a:ln>
          </c:spPr>
          <c:marker>
            <c:symbol val="none"/>
          </c:marker>
          <c:xVal>
            <c:numRef>
              <c:f>Sheet2!$L$22:$L$462</c:f>
              <c:numCache>
                <c:formatCode>General</c:formatCode>
                <c:ptCount val="441"/>
                <c:pt idx="0">
                  <c:v>1.3007900390625</c:v>
                </c:pt>
                <c:pt idx="1">
                  <c:v>1.301790039062499</c:v>
                </c:pt>
                <c:pt idx="2">
                  <c:v>1.3027900390625</c:v>
                </c:pt>
                <c:pt idx="3">
                  <c:v>1.303790039062499</c:v>
                </c:pt>
                <c:pt idx="4">
                  <c:v>1.3047900390625</c:v>
                </c:pt>
                <c:pt idx="5">
                  <c:v>1.305790039062499</c:v>
                </c:pt>
                <c:pt idx="6">
                  <c:v>1.3067900390625</c:v>
                </c:pt>
                <c:pt idx="7">
                  <c:v>1.307790039062499</c:v>
                </c:pt>
                <c:pt idx="8">
                  <c:v>1.3087900390625</c:v>
                </c:pt>
                <c:pt idx="9">
                  <c:v>1.309790039062499</c:v>
                </c:pt>
                <c:pt idx="10">
                  <c:v>1.3107900390625</c:v>
                </c:pt>
                <c:pt idx="11">
                  <c:v>1.311790039062499</c:v>
                </c:pt>
                <c:pt idx="12">
                  <c:v>1.3127900390625</c:v>
                </c:pt>
                <c:pt idx="13">
                  <c:v>1.313790039062499</c:v>
                </c:pt>
                <c:pt idx="14">
                  <c:v>1.3147900390625</c:v>
                </c:pt>
                <c:pt idx="15">
                  <c:v>1.315790039062499</c:v>
                </c:pt>
                <c:pt idx="16">
                  <c:v>1.3167900390625</c:v>
                </c:pt>
                <c:pt idx="17">
                  <c:v>1.317790039062499</c:v>
                </c:pt>
                <c:pt idx="18">
                  <c:v>1.3187900390625</c:v>
                </c:pt>
                <c:pt idx="19">
                  <c:v>1.319790039062499</c:v>
                </c:pt>
                <c:pt idx="20">
                  <c:v>1.3207900390625</c:v>
                </c:pt>
                <c:pt idx="21">
                  <c:v>1.321790039062499</c:v>
                </c:pt>
                <c:pt idx="22">
                  <c:v>1.3227900390625</c:v>
                </c:pt>
                <c:pt idx="23">
                  <c:v>1.323790039062499</c:v>
                </c:pt>
                <c:pt idx="24">
                  <c:v>1.3247900390625</c:v>
                </c:pt>
                <c:pt idx="25">
                  <c:v>1.325790039062499</c:v>
                </c:pt>
                <c:pt idx="26">
                  <c:v>1.3267900390625</c:v>
                </c:pt>
                <c:pt idx="27">
                  <c:v>1.327790039062499</c:v>
                </c:pt>
                <c:pt idx="28">
                  <c:v>1.3287900390625</c:v>
                </c:pt>
                <c:pt idx="29">
                  <c:v>1.329790039062499</c:v>
                </c:pt>
                <c:pt idx="30">
                  <c:v>1.3307900390625</c:v>
                </c:pt>
                <c:pt idx="31">
                  <c:v>1.331790039062499</c:v>
                </c:pt>
                <c:pt idx="32">
                  <c:v>1.3327900390625</c:v>
                </c:pt>
                <c:pt idx="33">
                  <c:v>1.333790039062499</c:v>
                </c:pt>
                <c:pt idx="34">
                  <c:v>1.3347900390625</c:v>
                </c:pt>
                <c:pt idx="35">
                  <c:v>1.335790039062499</c:v>
                </c:pt>
                <c:pt idx="36">
                  <c:v>1.3367900390625</c:v>
                </c:pt>
                <c:pt idx="37">
                  <c:v>1.337790039062499</c:v>
                </c:pt>
                <c:pt idx="38">
                  <c:v>1.3387900390625</c:v>
                </c:pt>
                <c:pt idx="39">
                  <c:v>1.339790039062499</c:v>
                </c:pt>
                <c:pt idx="40">
                  <c:v>1.3407900390625</c:v>
                </c:pt>
                <c:pt idx="41">
                  <c:v>1.3417900390624991</c:v>
                </c:pt>
                <c:pt idx="42">
                  <c:v>1.3427900390625001</c:v>
                </c:pt>
                <c:pt idx="43">
                  <c:v>1.3437900390624991</c:v>
                </c:pt>
                <c:pt idx="44">
                  <c:v>1.3447900390625001</c:v>
                </c:pt>
                <c:pt idx="45">
                  <c:v>1.3457900390624991</c:v>
                </c:pt>
                <c:pt idx="46">
                  <c:v>1.3467900390625001</c:v>
                </c:pt>
                <c:pt idx="47">
                  <c:v>1.3477900390624991</c:v>
                </c:pt>
                <c:pt idx="48">
                  <c:v>1.3487900390625001</c:v>
                </c:pt>
                <c:pt idx="49">
                  <c:v>1.3497900390624991</c:v>
                </c:pt>
                <c:pt idx="50">
                  <c:v>1.3507900390625001</c:v>
                </c:pt>
                <c:pt idx="51">
                  <c:v>1.3517900390624991</c:v>
                </c:pt>
                <c:pt idx="52">
                  <c:v>1.3527900390625001</c:v>
                </c:pt>
                <c:pt idx="53">
                  <c:v>1.3537900390625</c:v>
                </c:pt>
                <c:pt idx="54">
                  <c:v>1.3547900390625001</c:v>
                </c:pt>
                <c:pt idx="55">
                  <c:v>1.3557900390625</c:v>
                </c:pt>
                <c:pt idx="56">
                  <c:v>1.3567900390625001</c:v>
                </c:pt>
                <c:pt idx="57">
                  <c:v>1.3577900390625</c:v>
                </c:pt>
                <c:pt idx="58">
                  <c:v>1.3587900390625001</c:v>
                </c:pt>
                <c:pt idx="59">
                  <c:v>1.3597900390625</c:v>
                </c:pt>
                <c:pt idx="60">
                  <c:v>1.3607900390625001</c:v>
                </c:pt>
                <c:pt idx="61">
                  <c:v>1.3617900390625</c:v>
                </c:pt>
                <c:pt idx="62">
                  <c:v>1.3627900390625001</c:v>
                </c:pt>
                <c:pt idx="63">
                  <c:v>1.3637900390625</c:v>
                </c:pt>
                <c:pt idx="64">
                  <c:v>1.3647900390625001</c:v>
                </c:pt>
                <c:pt idx="65">
                  <c:v>1.3657900390625</c:v>
                </c:pt>
                <c:pt idx="66">
                  <c:v>1.3667900390625001</c:v>
                </c:pt>
                <c:pt idx="67">
                  <c:v>1.3677900390625</c:v>
                </c:pt>
                <c:pt idx="68">
                  <c:v>1.3687900390625001</c:v>
                </c:pt>
                <c:pt idx="69">
                  <c:v>1.3697900390625</c:v>
                </c:pt>
                <c:pt idx="70">
                  <c:v>1.3707900390625001</c:v>
                </c:pt>
                <c:pt idx="71">
                  <c:v>1.3717900390625</c:v>
                </c:pt>
                <c:pt idx="72">
                  <c:v>1.3727900390625001</c:v>
                </c:pt>
                <c:pt idx="73">
                  <c:v>1.3737900390625</c:v>
                </c:pt>
                <c:pt idx="74">
                  <c:v>1.3747900390625001</c:v>
                </c:pt>
                <c:pt idx="75">
                  <c:v>1.3757900390625</c:v>
                </c:pt>
                <c:pt idx="76">
                  <c:v>1.3767900390625001</c:v>
                </c:pt>
                <c:pt idx="77">
                  <c:v>1.3777900390625</c:v>
                </c:pt>
                <c:pt idx="78">
                  <c:v>1.3787900390625001</c:v>
                </c:pt>
                <c:pt idx="79">
                  <c:v>1.3797900390625</c:v>
                </c:pt>
                <c:pt idx="80">
                  <c:v>1.3807900390625001</c:v>
                </c:pt>
                <c:pt idx="81">
                  <c:v>1.3817900390625</c:v>
                </c:pt>
                <c:pt idx="82">
                  <c:v>1.3827900390625001</c:v>
                </c:pt>
                <c:pt idx="83">
                  <c:v>1.3837900390625</c:v>
                </c:pt>
                <c:pt idx="84">
                  <c:v>1.3847900390625001</c:v>
                </c:pt>
                <c:pt idx="85">
                  <c:v>1.3857900390625</c:v>
                </c:pt>
                <c:pt idx="86">
                  <c:v>1.3867900390625001</c:v>
                </c:pt>
                <c:pt idx="87">
                  <c:v>1.3877900390625</c:v>
                </c:pt>
                <c:pt idx="88">
                  <c:v>1.3887900390625001</c:v>
                </c:pt>
                <c:pt idx="89">
                  <c:v>1.3897900390625</c:v>
                </c:pt>
                <c:pt idx="90">
                  <c:v>1.3907900390625001</c:v>
                </c:pt>
                <c:pt idx="91">
                  <c:v>1.3917900390625</c:v>
                </c:pt>
                <c:pt idx="92">
                  <c:v>1.3927900390625001</c:v>
                </c:pt>
                <c:pt idx="93">
                  <c:v>1.3937900390625</c:v>
                </c:pt>
                <c:pt idx="94">
                  <c:v>1.3947900390625001</c:v>
                </c:pt>
                <c:pt idx="95">
                  <c:v>1.3957900390625</c:v>
                </c:pt>
                <c:pt idx="96">
                  <c:v>1.3967900390625001</c:v>
                </c:pt>
                <c:pt idx="97">
                  <c:v>1.3977900390625</c:v>
                </c:pt>
                <c:pt idx="98">
                  <c:v>1.3987900390625001</c:v>
                </c:pt>
                <c:pt idx="99">
                  <c:v>1.3997900390625</c:v>
                </c:pt>
                <c:pt idx="100">
                  <c:v>1.4007900390624992</c:v>
                </c:pt>
                <c:pt idx="101">
                  <c:v>1.4017900390624987</c:v>
                </c:pt>
                <c:pt idx="102">
                  <c:v>1.4027900390624992</c:v>
                </c:pt>
                <c:pt idx="103">
                  <c:v>1.4037900390624989</c:v>
                </c:pt>
                <c:pt idx="104">
                  <c:v>1.4047900390624992</c:v>
                </c:pt>
                <c:pt idx="105">
                  <c:v>1.4057900390624989</c:v>
                </c:pt>
                <c:pt idx="106">
                  <c:v>1.4067900390624992</c:v>
                </c:pt>
                <c:pt idx="107">
                  <c:v>1.4077900390624989</c:v>
                </c:pt>
                <c:pt idx="108">
                  <c:v>1.4087900390624992</c:v>
                </c:pt>
                <c:pt idx="109">
                  <c:v>1.4097900390624989</c:v>
                </c:pt>
                <c:pt idx="110">
                  <c:v>1.410790039062499</c:v>
                </c:pt>
                <c:pt idx="111">
                  <c:v>1.4117900390624989</c:v>
                </c:pt>
                <c:pt idx="112">
                  <c:v>1.412790039062499</c:v>
                </c:pt>
                <c:pt idx="113">
                  <c:v>1.4137900390624989</c:v>
                </c:pt>
                <c:pt idx="114">
                  <c:v>1.414790039062499</c:v>
                </c:pt>
                <c:pt idx="115">
                  <c:v>1.4157900390624989</c:v>
                </c:pt>
                <c:pt idx="116">
                  <c:v>1.416790039062499</c:v>
                </c:pt>
                <c:pt idx="117">
                  <c:v>1.4177900390624989</c:v>
                </c:pt>
                <c:pt idx="118">
                  <c:v>1.418790039062499</c:v>
                </c:pt>
                <c:pt idx="119">
                  <c:v>1.4197900390624989</c:v>
                </c:pt>
                <c:pt idx="120">
                  <c:v>1.420790039062499</c:v>
                </c:pt>
                <c:pt idx="121">
                  <c:v>1.4217900390624989</c:v>
                </c:pt>
                <c:pt idx="122">
                  <c:v>1.422790039062499</c:v>
                </c:pt>
                <c:pt idx="123">
                  <c:v>1.4237900390624989</c:v>
                </c:pt>
                <c:pt idx="124">
                  <c:v>1.424790039062499</c:v>
                </c:pt>
                <c:pt idx="125">
                  <c:v>1.4257900390624989</c:v>
                </c:pt>
                <c:pt idx="126">
                  <c:v>1.426790039062499</c:v>
                </c:pt>
                <c:pt idx="127">
                  <c:v>1.4277900390624989</c:v>
                </c:pt>
                <c:pt idx="128">
                  <c:v>1.428790039062499</c:v>
                </c:pt>
                <c:pt idx="129">
                  <c:v>1.4297900390624991</c:v>
                </c:pt>
                <c:pt idx="130">
                  <c:v>1.430790039062499</c:v>
                </c:pt>
                <c:pt idx="131">
                  <c:v>1.4317900390624991</c:v>
                </c:pt>
                <c:pt idx="132">
                  <c:v>1.432790039062499</c:v>
                </c:pt>
                <c:pt idx="133">
                  <c:v>1.4337900390624991</c:v>
                </c:pt>
                <c:pt idx="134">
                  <c:v>1.434790039062499</c:v>
                </c:pt>
                <c:pt idx="135">
                  <c:v>1.4357900390624991</c:v>
                </c:pt>
                <c:pt idx="136">
                  <c:v>1.436790039062499</c:v>
                </c:pt>
                <c:pt idx="137">
                  <c:v>1.4377900390624991</c:v>
                </c:pt>
                <c:pt idx="138">
                  <c:v>1.438790039062499</c:v>
                </c:pt>
                <c:pt idx="139">
                  <c:v>1.4397900390624991</c:v>
                </c:pt>
                <c:pt idx="140">
                  <c:v>1.440790039062499</c:v>
                </c:pt>
                <c:pt idx="141">
                  <c:v>1.4417900390624991</c:v>
                </c:pt>
                <c:pt idx="142">
                  <c:v>1.442790039062499</c:v>
                </c:pt>
                <c:pt idx="143">
                  <c:v>1.4437900390624991</c:v>
                </c:pt>
                <c:pt idx="144">
                  <c:v>1.444790039062499</c:v>
                </c:pt>
                <c:pt idx="145">
                  <c:v>1.4457900390624991</c:v>
                </c:pt>
                <c:pt idx="146">
                  <c:v>1.446790039062499</c:v>
                </c:pt>
                <c:pt idx="147">
                  <c:v>1.4477900390624991</c:v>
                </c:pt>
                <c:pt idx="148">
                  <c:v>1.448790039062499</c:v>
                </c:pt>
                <c:pt idx="149">
                  <c:v>1.4497900390624991</c:v>
                </c:pt>
                <c:pt idx="150">
                  <c:v>1.450790039062499</c:v>
                </c:pt>
                <c:pt idx="151">
                  <c:v>1.4517900390624991</c:v>
                </c:pt>
                <c:pt idx="152">
                  <c:v>1.452790039062499</c:v>
                </c:pt>
                <c:pt idx="153">
                  <c:v>1.4537900390624992</c:v>
                </c:pt>
                <c:pt idx="154">
                  <c:v>1.454790039062499</c:v>
                </c:pt>
                <c:pt idx="155">
                  <c:v>1.4557900390624992</c:v>
                </c:pt>
                <c:pt idx="156">
                  <c:v>1.456790039062499</c:v>
                </c:pt>
                <c:pt idx="157">
                  <c:v>1.4577900390624992</c:v>
                </c:pt>
                <c:pt idx="158">
                  <c:v>1.458790039062499</c:v>
                </c:pt>
                <c:pt idx="159">
                  <c:v>1.4597900390624992</c:v>
                </c:pt>
                <c:pt idx="160">
                  <c:v>1.460790039062499</c:v>
                </c:pt>
                <c:pt idx="161">
                  <c:v>1.4617900390624992</c:v>
                </c:pt>
                <c:pt idx="162">
                  <c:v>1.462790039062499</c:v>
                </c:pt>
                <c:pt idx="163">
                  <c:v>1.4637900390624992</c:v>
                </c:pt>
                <c:pt idx="164">
                  <c:v>1.464790039062499</c:v>
                </c:pt>
                <c:pt idx="165">
                  <c:v>1.4657900390624992</c:v>
                </c:pt>
                <c:pt idx="166">
                  <c:v>1.4667900390624991</c:v>
                </c:pt>
                <c:pt idx="167">
                  <c:v>1.4677900390624992</c:v>
                </c:pt>
                <c:pt idx="168">
                  <c:v>1.4687900390624991</c:v>
                </c:pt>
                <c:pt idx="169">
                  <c:v>1.4697900390624992</c:v>
                </c:pt>
                <c:pt idx="170">
                  <c:v>1.4707900390624991</c:v>
                </c:pt>
                <c:pt idx="171">
                  <c:v>1.4717900390624992</c:v>
                </c:pt>
                <c:pt idx="172">
                  <c:v>1.4727900390624991</c:v>
                </c:pt>
                <c:pt idx="173">
                  <c:v>1.4737900390624992</c:v>
                </c:pt>
                <c:pt idx="174">
                  <c:v>1.4747900390624991</c:v>
                </c:pt>
                <c:pt idx="175">
                  <c:v>1.4757900390624992</c:v>
                </c:pt>
                <c:pt idx="176">
                  <c:v>1.4767900390624991</c:v>
                </c:pt>
                <c:pt idx="177">
                  <c:v>1.4777900390624992</c:v>
                </c:pt>
                <c:pt idx="178">
                  <c:v>1.4787900390625</c:v>
                </c:pt>
                <c:pt idx="179">
                  <c:v>1.4797900390624992</c:v>
                </c:pt>
                <c:pt idx="180">
                  <c:v>1.4807900390625</c:v>
                </c:pt>
                <c:pt idx="181">
                  <c:v>1.4817900390624992</c:v>
                </c:pt>
                <c:pt idx="182">
                  <c:v>1.4827900390625</c:v>
                </c:pt>
                <c:pt idx="183">
                  <c:v>1.4837900390624992</c:v>
                </c:pt>
                <c:pt idx="184">
                  <c:v>1.4847900390625</c:v>
                </c:pt>
                <c:pt idx="185">
                  <c:v>1.4857900390624992</c:v>
                </c:pt>
                <c:pt idx="186">
                  <c:v>1.4867900390625</c:v>
                </c:pt>
                <c:pt idx="187">
                  <c:v>1.4877900390624992</c:v>
                </c:pt>
                <c:pt idx="188">
                  <c:v>1.4887900390625</c:v>
                </c:pt>
                <c:pt idx="189">
                  <c:v>1.4897900390624992</c:v>
                </c:pt>
                <c:pt idx="190">
                  <c:v>1.4907900390625</c:v>
                </c:pt>
                <c:pt idx="191">
                  <c:v>1.4917900390624992</c:v>
                </c:pt>
                <c:pt idx="192">
                  <c:v>1.4927900390625</c:v>
                </c:pt>
                <c:pt idx="193">
                  <c:v>1.4937900390624992</c:v>
                </c:pt>
                <c:pt idx="194">
                  <c:v>1.4947900390625</c:v>
                </c:pt>
                <c:pt idx="195">
                  <c:v>1.4957900390624992</c:v>
                </c:pt>
                <c:pt idx="196">
                  <c:v>1.4967900390625</c:v>
                </c:pt>
                <c:pt idx="197">
                  <c:v>1.4977900390624992</c:v>
                </c:pt>
                <c:pt idx="198">
                  <c:v>1.4987900390625</c:v>
                </c:pt>
                <c:pt idx="199">
                  <c:v>1.4997900390624992</c:v>
                </c:pt>
                <c:pt idx="200">
                  <c:v>1.5007900390625</c:v>
                </c:pt>
                <c:pt idx="201">
                  <c:v>1.5017900390624992</c:v>
                </c:pt>
                <c:pt idx="202">
                  <c:v>1.5027900390625</c:v>
                </c:pt>
                <c:pt idx="203">
                  <c:v>1.5037900390624992</c:v>
                </c:pt>
                <c:pt idx="204">
                  <c:v>1.5047900390625</c:v>
                </c:pt>
                <c:pt idx="205">
                  <c:v>1.5057900390624992</c:v>
                </c:pt>
                <c:pt idx="206">
                  <c:v>1.5067900390625</c:v>
                </c:pt>
                <c:pt idx="207">
                  <c:v>1.5077900390624992</c:v>
                </c:pt>
                <c:pt idx="208">
                  <c:v>1.5087900390625</c:v>
                </c:pt>
                <c:pt idx="209">
                  <c:v>1.5097900390624992</c:v>
                </c:pt>
                <c:pt idx="210">
                  <c:v>1.5107900390625</c:v>
                </c:pt>
                <c:pt idx="211">
                  <c:v>1.5117900390624992</c:v>
                </c:pt>
                <c:pt idx="212">
                  <c:v>1.5127900390625</c:v>
                </c:pt>
                <c:pt idx="213">
                  <c:v>1.5137900390624992</c:v>
                </c:pt>
                <c:pt idx="214">
                  <c:v>1.5147900390625</c:v>
                </c:pt>
                <c:pt idx="215">
                  <c:v>1.5157900390624992</c:v>
                </c:pt>
                <c:pt idx="216">
                  <c:v>1.5167900390625</c:v>
                </c:pt>
                <c:pt idx="217">
                  <c:v>1.5177900390624992</c:v>
                </c:pt>
                <c:pt idx="218">
                  <c:v>1.5187900390625</c:v>
                </c:pt>
                <c:pt idx="219">
                  <c:v>1.5197900390624992</c:v>
                </c:pt>
                <c:pt idx="220">
                  <c:v>1.5207900390625</c:v>
                </c:pt>
                <c:pt idx="221">
                  <c:v>1.5217900390624992</c:v>
                </c:pt>
                <c:pt idx="222">
                  <c:v>1.5227900390625</c:v>
                </c:pt>
                <c:pt idx="223">
                  <c:v>1.5237900390624992</c:v>
                </c:pt>
                <c:pt idx="224">
                  <c:v>1.5247900390625</c:v>
                </c:pt>
                <c:pt idx="225">
                  <c:v>1.5257900390624992</c:v>
                </c:pt>
                <c:pt idx="226">
                  <c:v>1.5267900390625</c:v>
                </c:pt>
                <c:pt idx="227">
                  <c:v>1.5277900390624992</c:v>
                </c:pt>
                <c:pt idx="228">
                  <c:v>1.5287900390625</c:v>
                </c:pt>
                <c:pt idx="229">
                  <c:v>1.5297900390624992</c:v>
                </c:pt>
                <c:pt idx="230">
                  <c:v>1.5307900390625</c:v>
                </c:pt>
                <c:pt idx="231">
                  <c:v>1.5317900390624992</c:v>
                </c:pt>
                <c:pt idx="232">
                  <c:v>1.5327900390625</c:v>
                </c:pt>
                <c:pt idx="233">
                  <c:v>1.5337900390624992</c:v>
                </c:pt>
                <c:pt idx="234">
                  <c:v>1.5347900390625</c:v>
                </c:pt>
                <c:pt idx="235">
                  <c:v>1.535790039062499</c:v>
                </c:pt>
                <c:pt idx="236">
                  <c:v>1.5367900390625</c:v>
                </c:pt>
                <c:pt idx="237">
                  <c:v>1.537790039062499</c:v>
                </c:pt>
                <c:pt idx="238">
                  <c:v>1.5387900390625</c:v>
                </c:pt>
                <c:pt idx="239">
                  <c:v>1.539790039062499</c:v>
                </c:pt>
                <c:pt idx="240">
                  <c:v>1.5407900390625</c:v>
                </c:pt>
                <c:pt idx="241">
                  <c:v>1.541790039062499</c:v>
                </c:pt>
                <c:pt idx="242">
                  <c:v>1.5427900390625</c:v>
                </c:pt>
                <c:pt idx="243">
                  <c:v>1.543790039062499</c:v>
                </c:pt>
                <c:pt idx="244">
                  <c:v>1.5447900390625</c:v>
                </c:pt>
                <c:pt idx="245">
                  <c:v>1.545790039062499</c:v>
                </c:pt>
                <c:pt idx="246">
                  <c:v>1.5467900390625</c:v>
                </c:pt>
                <c:pt idx="247">
                  <c:v>1.547790039062499</c:v>
                </c:pt>
                <c:pt idx="248">
                  <c:v>1.5487900390625</c:v>
                </c:pt>
                <c:pt idx="249">
                  <c:v>1.549790039062499</c:v>
                </c:pt>
                <c:pt idx="250">
                  <c:v>1.5507900390625</c:v>
                </c:pt>
                <c:pt idx="251">
                  <c:v>1.551790039062499</c:v>
                </c:pt>
                <c:pt idx="252">
                  <c:v>1.5527900390625</c:v>
                </c:pt>
                <c:pt idx="253">
                  <c:v>1.553790039062499</c:v>
                </c:pt>
                <c:pt idx="254">
                  <c:v>1.5547900390625</c:v>
                </c:pt>
                <c:pt idx="255">
                  <c:v>1.555790039062499</c:v>
                </c:pt>
                <c:pt idx="256">
                  <c:v>1.5567900390625</c:v>
                </c:pt>
                <c:pt idx="257">
                  <c:v>1.557790039062499</c:v>
                </c:pt>
                <c:pt idx="258">
                  <c:v>1.5587900390625</c:v>
                </c:pt>
                <c:pt idx="259">
                  <c:v>1.559790039062499</c:v>
                </c:pt>
                <c:pt idx="260">
                  <c:v>1.5607900390625</c:v>
                </c:pt>
                <c:pt idx="261">
                  <c:v>1.561790039062499</c:v>
                </c:pt>
                <c:pt idx="262">
                  <c:v>1.5627900390625</c:v>
                </c:pt>
                <c:pt idx="263">
                  <c:v>1.563790039062499</c:v>
                </c:pt>
                <c:pt idx="264">
                  <c:v>1.5647900390625</c:v>
                </c:pt>
                <c:pt idx="265">
                  <c:v>1.565790039062499</c:v>
                </c:pt>
                <c:pt idx="266">
                  <c:v>1.5667900390625</c:v>
                </c:pt>
                <c:pt idx="267">
                  <c:v>1.567790039062499</c:v>
                </c:pt>
                <c:pt idx="268">
                  <c:v>1.5687900390625</c:v>
                </c:pt>
                <c:pt idx="269">
                  <c:v>1.569790039062499</c:v>
                </c:pt>
                <c:pt idx="270">
                  <c:v>1.5707900390625</c:v>
                </c:pt>
                <c:pt idx="271">
                  <c:v>1.571790039062499</c:v>
                </c:pt>
                <c:pt idx="272">
                  <c:v>1.5727900390625</c:v>
                </c:pt>
                <c:pt idx="273">
                  <c:v>1.573790039062499</c:v>
                </c:pt>
                <c:pt idx="274">
                  <c:v>1.5747900390625</c:v>
                </c:pt>
                <c:pt idx="275">
                  <c:v>1.575790039062499</c:v>
                </c:pt>
                <c:pt idx="276">
                  <c:v>1.5767900390625</c:v>
                </c:pt>
                <c:pt idx="277">
                  <c:v>1.577790039062499</c:v>
                </c:pt>
                <c:pt idx="278">
                  <c:v>1.5787900390625</c:v>
                </c:pt>
                <c:pt idx="279">
                  <c:v>1.579790039062499</c:v>
                </c:pt>
                <c:pt idx="280">
                  <c:v>1.5807900390625</c:v>
                </c:pt>
                <c:pt idx="281">
                  <c:v>1.581790039062499</c:v>
                </c:pt>
                <c:pt idx="282">
                  <c:v>1.5827900390625</c:v>
                </c:pt>
                <c:pt idx="283">
                  <c:v>1.583790039062499</c:v>
                </c:pt>
                <c:pt idx="284">
                  <c:v>1.5847900390625</c:v>
                </c:pt>
                <c:pt idx="285">
                  <c:v>1.585790039062499</c:v>
                </c:pt>
                <c:pt idx="286">
                  <c:v>1.5867900390625</c:v>
                </c:pt>
                <c:pt idx="287">
                  <c:v>1.587790039062499</c:v>
                </c:pt>
                <c:pt idx="288">
                  <c:v>1.5887900390625</c:v>
                </c:pt>
                <c:pt idx="289">
                  <c:v>1.589790039062499</c:v>
                </c:pt>
                <c:pt idx="290">
                  <c:v>1.5907900390625</c:v>
                </c:pt>
                <c:pt idx="291">
                  <c:v>1.5917900390624991</c:v>
                </c:pt>
                <c:pt idx="292">
                  <c:v>1.5927900390625001</c:v>
                </c:pt>
                <c:pt idx="293">
                  <c:v>1.5937900390624991</c:v>
                </c:pt>
                <c:pt idx="294">
                  <c:v>1.5947900390625001</c:v>
                </c:pt>
                <c:pt idx="295">
                  <c:v>1.5957900390624991</c:v>
                </c:pt>
                <c:pt idx="296">
                  <c:v>1.5967900390625001</c:v>
                </c:pt>
                <c:pt idx="297">
                  <c:v>1.5977900390624991</c:v>
                </c:pt>
                <c:pt idx="298">
                  <c:v>1.5987900390625001</c:v>
                </c:pt>
                <c:pt idx="299">
                  <c:v>1.5997900390624991</c:v>
                </c:pt>
                <c:pt idx="300">
                  <c:v>1.6007900390625001</c:v>
                </c:pt>
                <c:pt idx="301">
                  <c:v>1.6017900390624991</c:v>
                </c:pt>
                <c:pt idx="302">
                  <c:v>1.6027900390625001</c:v>
                </c:pt>
                <c:pt idx="303">
                  <c:v>1.6037900390625</c:v>
                </c:pt>
                <c:pt idx="304">
                  <c:v>1.6047900390625001</c:v>
                </c:pt>
                <c:pt idx="305">
                  <c:v>1.6057900390625</c:v>
                </c:pt>
                <c:pt idx="306">
                  <c:v>1.6067900390625001</c:v>
                </c:pt>
                <c:pt idx="307">
                  <c:v>1.6077900390625</c:v>
                </c:pt>
                <c:pt idx="308">
                  <c:v>1.6087900390625001</c:v>
                </c:pt>
                <c:pt idx="309">
                  <c:v>1.6097900390625</c:v>
                </c:pt>
                <c:pt idx="310">
                  <c:v>1.6107900390625001</c:v>
                </c:pt>
                <c:pt idx="311">
                  <c:v>1.6117900390625</c:v>
                </c:pt>
                <c:pt idx="312">
                  <c:v>1.6127900390625001</c:v>
                </c:pt>
                <c:pt idx="313">
                  <c:v>1.6137900390625</c:v>
                </c:pt>
                <c:pt idx="314">
                  <c:v>1.6147900390625001</c:v>
                </c:pt>
                <c:pt idx="315">
                  <c:v>1.6157900390625</c:v>
                </c:pt>
                <c:pt idx="316">
                  <c:v>1.6167900390625001</c:v>
                </c:pt>
                <c:pt idx="317">
                  <c:v>1.6177900390625</c:v>
                </c:pt>
                <c:pt idx="318">
                  <c:v>1.6187900390625001</c:v>
                </c:pt>
                <c:pt idx="319">
                  <c:v>1.6197900390625</c:v>
                </c:pt>
                <c:pt idx="320">
                  <c:v>1.6207900390625001</c:v>
                </c:pt>
                <c:pt idx="321">
                  <c:v>1.6217900390625</c:v>
                </c:pt>
                <c:pt idx="322">
                  <c:v>1.6227900390625001</c:v>
                </c:pt>
                <c:pt idx="323">
                  <c:v>1.6237900390625</c:v>
                </c:pt>
                <c:pt idx="324">
                  <c:v>1.6247900390625001</c:v>
                </c:pt>
                <c:pt idx="325">
                  <c:v>1.6257900390625</c:v>
                </c:pt>
                <c:pt idx="326">
                  <c:v>1.6267900390625001</c:v>
                </c:pt>
                <c:pt idx="327">
                  <c:v>1.6277900390625</c:v>
                </c:pt>
                <c:pt idx="328">
                  <c:v>1.6287900390625001</c:v>
                </c:pt>
                <c:pt idx="329">
                  <c:v>1.6297900390625</c:v>
                </c:pt>
                <c:pt idx="330">
                  <c:v>1.6307900390625001</c:v>
                </c:pt>
                <c:pt idx="331">
                  <c:v>1.6317900390625</c:v>
                </c:pt>
                <c:pt idx="332">
                  <c:v>1.6327900390625001</c:v>
                </c:pt>
                <c:pt idx="333">
                  <c:v>1.6337900390625</c:v>
                </c:pt>
                <c:pt idx="334">
                  <c:v>1.6347900390625001</c:v>
                </c:pt>
                <c:pt idx="335">
                  <c:v>1.6357900390625</c:v>
                </c:pt>
                <c:pt idx="336">
                  <c:v>1.6367900390625001</c:v>
                </c:pt>
                <c:pt idx="337">
                  <c:v>1.6377900390625</c:v>
                </c:pt>
                <c:pt idx="338">
                  <c:v>1.6387900390625001</c:v>
                </c:pt>
                <c:pt idx="339">
                  <c:v>1.6397900390625</c:v>
                </c:pt>
                <c:pt idx="340">
                  <c:v>1.6407900390625001</c:v>
                </c:pt>
                <c:pt idx="341">
                  <c:v>1.6417900390625</c:v>
                </c:pt>
                <c:pt idx="342">
                  <c:v>1.6427900390625001</c:v>
                </c:pt>
                <c:pt idx="343">
                  <c:v>1.6437900390625</c:v>
                </c:pt>
                <c:pt idx="344">
                  <c:v>1.6447900390625001</c:v>
                </c:pt>
                <c:pt idx="345">
                  <c:v>1.6457900390625</c:v>
                </c:pt>
                <c:pt idx="346">
                  <c:v>1.6467900390625001</c:v>
                </c:pt>
                <c:pt idx="347">
                  <c:v>1.6477900390625</c:v>
                </c:pt>
                <c:pt idx="348">
                  <c:v>1.6487900390625001</c:v>
                </c:pt>
                <c:pt idx="349">
                  <c:v>1.6497900390625</c:v>
                </c:pt>
                <c:pt idx="350">
                  <c:v>1.6507900390625001</c:v>
                </c:pt>
                <c:pt idx="351">
                  <c:v>1.6517900390625</c:v>
                </c:pt>
                <c:pt idx="352">
                  <c:v>1.6527900390625001</c:v>
                </c:pt>
                <c:pt idx="353">
                  <c:v>1.6537900390625</c:v>
                </c:pt>
                <c:pt idx="354">
                  <c:v>1.6547900390625001</c:v>
                </c:pt>
                <c:pt idx="355">
                  <c:v>1.6557900390625</c:v>
                </c:pt>
                <c:pt idx="356">
                  <c:v>1.6567900390625001</c:v>
                </c:pt>
                <c:pt idx="357">
                  <c:v>1.6577900390625</c:v>
                </c:pt>
                <c:pt idx="358">
                  <c:v>1.6587900390625001</c:v>
                </c:pt>
                <c:pt idx="359">
                  <c:v>1.6597900390625</c:v>
                </c:pt>
                <c:pt idx="360">
                  <c:v>1.6607900390624999</c:v>
                </c:pt>
                <c:pt idx="361">
                  <c:v>1.6617900390625</c:v>
                </c:pt>
                <c:pt idx="362">
                  <c:v>1.6627900390624999</c:v>
                </c:pt>
                <c:pt idx="363">
                  <c:v>1.6637900390625</c:v>
                </c:pt>
                <c:pt idx="364">
                  <c:v>1.6647900390624999</c:v>
                </c:pt>
                <c:pt idx="365">
                  <c:v>1.6657900390625</c:v>
                </c:pt>
                <c:pt idx="366">
                  <c:v>1.6667900390624999</c:v>
                </c:pt>
                <c:pt idx="367">
                  <c:v>1.6677900390625</c:v>
                </c:pt>
                <c:pt idx="368">
                  <c:v>1.6687900390624999</c:v>
                </c:pt>
                <c:pt idx="369">
                  <c:v>1.6697900390625</c:v>
                </c:pt>
                <c:pt idx="370">
                  <c:v>1.6707900390624999</c:v>
                </c:pt>
                <c:pt idx="371">
                  <c:v>1.6717900390625</c:v>
                </c:pt>
                <c:pt idx="372">
                  <c:v>1.6727900390624999</c:v>
                </c:pt>
                <c:pt idx="373">
                  <c:v>1.6737900390625</c:v>
                </c:pt>
                <c:pt idx="374">
                  <c:v>1.6747900390624999</c:v>
                </c:pt>
                <c:pt idx="375">
                  <c:v>1.6757900390625</c:v>
                </c:pt>
                <c:pt idx="376">
                  <c:v>1.6767900390624999</c:v>
                </c:pt>
                <c:pt idx="377">
                  <c:v>1.6777900390625</c:v>
                </c:pt>
                <c:pt idx="378">
                  <c:v>1.6787900390624999</c:v>
                </c:pt>
                <c:pt idx="379">
                  <c:v>1.6797900390625</c:v>
                </c:pt>
                <c:pt idx="380">
                  <c:v>1.6807900390624999</c:v>
                </c:pt>
                <c:pt idx="381">
                  <c:v>1.6817900390625</c:v>
                </c:pt>
                <c:pt idx="382">
                  <c:v>1.6827900390624999</c:v>
                </c:pt>
                <c:pt idx="383">
                  <c:v>1.6837900390625</c:v>
                </c:pt>
                <c:pt idx="384">
                  <c:v>1.6847900390624999</c:v>
                </c:pt>
                <c:pt idx="385">
                  <c:v>1.6857900390625</c:v>
                </c:pt>
                <c:pt idx="386">
                  <c:v>1.6867900390624999</c:v>
                </c:pt>
                <c:pt idx="387">
                  <c:v>1.6877900390625</c:v>
                </c:pt>
                <c:pt idx="388">
                  <c:v>1.6887900390624999</c:v>
                </c:pt>
                <c:pt idx="389">
                  <c:v>1.6897900390625</c:v>
                </c:pt>
                <c:pt idx="390">
                  <c:v>1.6907900390624999</c:v>
                </c:pt>
                <c:pt idx="391">
                  <c:v>1.6917900390625</c:v>
                </c:pt>
                <c:pt idx="392">
                  <c:v>1.6927900390624999</c:v>
                </c:pt>
                <c:pt idx="393">
                  <c:v>1.6937900390625</c:v>
                </c:pt>
                <c:pt idx="394">
                  <c:v>1.6947900390624999</c:v>
                </c:pt>
                <c:pt idx="395">
                  <c:v>1.6957900390625</c:v>
                </c:pt>
                <c:pt idx="396">
                  <c:v>1.6967900390624999</c:v>
                </c:pt>
                <c:pt idx="397">
                  <c:v>1.6977900390625</c:v>
                </c:pt>
                <c:pt idx="398">
                  <c:v>1.6987900390624999</c:v>
                </c:pt>
                <c:pt idx="399">
                  <c:v>1.6997900390625</c:v>
                </c:pt>
                <c:pt idx="400">
                  <c:v>1.700790039062499</c:v>
                </c:pt>
                <c:pt idx="401">
                  <c:v>1.7017900390624991</c:v>
                </c:pt>
                <c:pt idx="402">
                  <c:v>1.702790039062499</c:v>
                </c:pt>
                <c:pt idx="403">
                  <c:v>1.7037900390624992</c:v>
                </c:pt>
                <c:pt idx="404">
                  <c:v>1.704790039062499</c:v>
                </c:pt>
                <c:pt idx="405">
                  <c:v>1.7057900390624992</c:v>
                </c:pt>
                <c:pt idx="406">
                  <c:v>1.706790039062499</c:v>
                </c:pt>
                <c:pt idx="407">
                  <c:v>1.7077900390624992</c:v>
                </c:pt>
                <c:pt idx="408">
                  <c:v>1.708790039062499</c:v>
                </c:pt>
                <c:pt idx="409">
                  <c:v>1.7097900390624992</c:v>
                </c:pt>
                <c:pt idx="410">
                  <c:v>1.710790039062499</c:v>
                </c:pt>
                <c:pt idx="411">
                  <c:v>1.7117900390624992</c:v>
                </c:pt>
                <c:pt idx="412">
                  <c:v>1.712790039062499</c:v>
                </c:pt>
                <c:pt idx="413">
                  <c:v>1.7137900390624992</c:v>
                </c:pt>
                <c:pt idx="414">
                  <c:v>1.714790039062499</c:v>
                </c:pt>
                <c:pt idx="415">
                  <c:v>1.7157900390624992</c:v>
                </c:pt>
                <c:pt idx="416">
                  <c:v>1.7167900390624991</c:v>
                </c:pt>
                <c:pt idx="417">
                  <c:v>1.7177900390624992</c:v>
                </c:pt>
                <c:pt idx="418">
                  <c:v>1.7187900390624991</c:v>
                </c:pt>
                <c:pt idx="419">
                  <c:v>1.7197900390624992</c:v>
                </c:pt>
                <c:pt idx="420">
                  <c:v>1.7207900390624991</c:v>
                </c:pt>
                <c:pt idx="421">
                  <c:v>1.7217900390624992</c:v>
                </c:pt>
                <c:pt idx="422">
                  <c:v>1.7227900390624991</c:v>
                </c:pt>
                <c:pt idx="423">
                  <c:v>1.7237900390624992</c:v>
                </c:pt>
                <c:pt idx="424">
                  <c:v>1.7247900390624991</c:v>
                </c:pt>
                <c:pt idx="425">
                  <c:v>1.7257900390624992</c:v>
                </c:pt>
                <c:pt idx="426">
                  <c:v>1.7267900390624991</c:v>
                </c:pt>
                <c:pt idx="427">
                  <c:v>1.7277900390624992</c:v>
                </c:pt>
                <c:pt idx="428">
                  <c:v>1.7287900390625</c:v>
                </c:pt>
                <c:pt idx="429">
                  <c:v>1.7297900390624992</c:v>
                </c:pt>
                <c:pt idx="430">
                  <c:v>1.7307900390625</c:v>
                </c:pt>
                <c:pt idx="431">
                  <c:v>1.7317900390624992</c:v>
                </c:pt>
                <c:pt idx="432">
                  <c:v>1.7327900390625</c:v>
                </c:pt>
                <c:pt idx="433">
                  <c:v>1.7337900390624992</c:v>
                </c:pt>
                <c:pt idx="434">
                  <c:v>1.7347900390625</c:v>
                </c:pt>
                <c:pt idx="435">
                  <c:v>1.7357900390624992</c:v>
                </c:pt>
                <c:pt idx="436">
                  <c:v>1.7367900390625</c:v>
                </c:pt>
                <c:pt idx="437">
                  <c:v>1.7377900390624992</c:v>
                </c:pt>
                <c:pt idx="438">
                  <c:v>1.7387900390625</c:v>
                </c:pt>
                <c:pt idx="439">
                  <c:v>1.7397900390624992</c:v>
                </c:pt>
                <c:pt idx="440">
                  <c:v>1.7407900390625</c:v>
                </c:pt>
              </c:numCache>
            </c:numRef>
          </c:xVal>
          <c:yVal>
            <c:numRef>
              <c:f>Sheet2!$M$22:$M$462</c:f>
              <c:numCache>
                <c:formatCode>0.000E+00</c:formatCode>
                <c:ptCount val="441"/>
                <c:pt idx="0">
                  <c:v>8.3533108640548755E-3</c:v>
                </c:pt>
                <c:pt idx="1">
                  <c:v>1.0169624199262924E-2</c:v>
                </c:pt>
                <c:pt idx="2">
                  <c:v>1.2444286389526235E-2</c:v>
                </c:pt>
                <c:pt idx="3">
                  <c:v>1.5127610061786081E-2</c:v>
                </c:pt>
                <c:pt idx="4">
                  <c:v>1.826531088374591E-2</c:v>
                </c:pt>
                <c:pt idx="5">
                  <c:v>2.1602016106018189E-2</c:v>
                </c:pt>
                <c:pt idx="6">
                  <c:v>2.427840189920577E-2</c:v>
                </c:pt>
                <c:pt idx="7">
                  <c:v>2.5575341647876226E-2</c:v>
                </c:pt>
                <c:pt idx="8">
                  <c:v>2.8268084054430265E-2</c:v>
                </c:pt>
                <c:pt idx="9">
                  <c:v>3.1557905757895369E-2</c:v>
                </c:pt>
                <c:pt idx="10">
                  <c:v>3.4584390336113754E-2</c:v>
                </c:pt>
                <c:pt idx="11">
                  <c:v>3.79308626411878E-2</c:v>
                </c:pt>
                <c:pt idx="12">
                  <c:v>4.3160141689002431E-2</c:v>
                </c:pt>
                <c:pt idx="13">
                  <c:v>4.8334272739869115E-2</c:v>
                </c:pt>
                <c:pt idx="14">
                  <c:v>5.5192166577670211E-2</c:v>
                </c:pt>
                <c:pt idx="15">
                  <c:v>6.1118018033062965E-2</c:v>
                </c:pt>
                <c:pt idx="16">
                  <c:v>7.0358395626073961E-2</c:v>
                </c:pt>
                <c:pt idx="17">
                  <c:v>8.0024119214870848E-2</c:v>
                </c:pt>
                <c:pt idx="18">
                  <c:v>9.4271136484505219E-2</c:v>
                </c:pt>
                <c:pt idx="19">
                  <c:v>0.11063495790742536</c:v>
                </c:pt>
                <c:pt idx="20">
                  <c:v>0.13099704572352588</c:v>
                </c:pt>
                <c:pt idx="21">
                  <c:v>0.1528357749330686</c:v>
                </c:pt>
                <c:pt idx="22">
                  <c:v>0.18114930867340451</c:v>
                </c:pt>
                <c:pt idx="23">
                  <c:v>0.21106643092883445</c:v>
                </c:pt>
                <c:pt idx="24">
                  <c:v>0.24863893544687873</c:v>
                </c:pt>
                <c:pt idx="25">
                  <c:v>0.28557778239421827</c:v>
                </c:pt>
                <c:pt idx="26">
                  <c:v>0.33190888462889095</c:v>
                </c:pt>
                <c:pt idx="27">
                  <c:v>0.38185571353396047</c:v>
                </c:pt>
                <c:pt idx="28">
                  <c:v>0.43871998209183577</c:v>
                </c:pt>
                <c:pt idx="29">
                  <c:v>0.4979220831935664</c:v>
                </c:pt>
                <c:pt idx="30">
                  <c:v>0.55918383715569664</c:v>
                </c:pt>
                <c:pt idx="31">
                  <c:v>0.61818419989880335</c:v>
                </c:pt>
                <c:pt idx="32">
                  <c:v>0.67426456996775408</c:v>
                </c:pt>
                <c:pt idx="33">
                  <c:v>0.72836714173575501</c:v>
                </c:pt>
                <c:pt idx="34">
                  <c:v>0.77597480793085893</c:v>
                </c:pt>
                <c:pt idx="35">
                  <c:v>0.81150483443210764</c:v>
                </c:pt>
                <c:pt idx="36">
                  <c:v>0.84467582089730864</c:v>
                </c:pt>
                <c:pt idx="37">
                  <c:v>0.87119339693922571</c:v>
                </c:pt>
                <c:pt idx="38">
                  <c:v>0.89012311546233547</c:v>
                </c:pt>
                <c:pt idx="39">
                  <c:v>0.90152349919225383</c:v>
                </c:pt>
                <c:pt idx="40">
                  <c:v>0.90897110549870941</c:v>
                </c:pt>
                <c:pt idx="41">
                  <c:v>0.91504927565776861</c:v>
                </c:pt>
                <c:pt idx="42">
                  <c:v>0.91896274841393655</c:v>
                </c:pt>
                <c:pt idx="43">
                  <c:v>0.92638170458297253</c:v>
                </c:pt>
                <c:pt idx="44">
                  <c:v>0.92338429149883583</c:v>
                </c:pt>
                <c:pt idx="45">
                  <c:v>0.92809882259489607</c:v>
                </c:pt>
                <c:pt idx="46">
                  <c:v>0.92970251014360705</c:v>
                </c:pt>
                <c:pt idx="47">
                  <c:v>0.93211280219226067</c:v>
                </c:pt>
                <c:pt idx="48">
                  <c:v>0.93460141631741611</c:v>
                </c:pt>
                <c:pt idx="49">
                  <c:v>0.93647888917281452</c:v>
                </c:pt>
                <c:pt idx="50">
                  <c:v>0.94019438339574612</c:v>
                </c:pt>
                <c:pt idx="51">
                  <c:v>0.93847244870692959</c:v>
                </c:pt>
                <c:pt idx="52">
                  <c:v>0.93914923421643381</c:v>
                </c:pt>
                <c:pt idx="53">
                  <c:v>0.9435826741274842</c:v>
                </c:pt>
                <c:pt idx="54">
                  <c:v>0.94076545569183456</c:v>
                </c:pt>
                <c:pt idx="55">
                  <c:v>0.94181302243637621</c:v>
                </c:pt>
                <c:pt idx="56">
                  <c:v>0.93962001147017526</c:v>
                </c:pt>
                <c:pt idx="57">
                  <c:v>0.93862257641880298</c:v>
                </c:pt>
                <c:pt idx="58">
                  <c:v>0.93799849844391214</c:v>
                </c:pt>
                <c:pt idx="59">
                  <c:v>0.9356413745581269</c:v>
                </c:pt>
                <c:pt idx="60">
                  <c:v>0.93398930226862054</c:v>
                </c:pt>
                <c:pt idx="61">
                  <c:v>0.9309860312144097</c:v>
                </c:pt>
                <c:pt idx="62">
                  <c:v>0.93034026436581663</c:v>
                </c:pt>
                <c:pt idx="63">
                  <c:v>0.92670031918459272</c:v>
                </c:pt>
                <c:pt idx="64">
                  <c:v>0.93160931575965267</c:v>
                </c:pt>
                <c:pt idx="65">
                  <c:v>0.93270823473854514</c:v>
                </c:pt>
                <c:pt idx="66">
                  <c:v>0.9291773367552435</c:v>
                </c:pt>
                <c:pt idx="67">
                  <c:v>0.93001965580689494</c:v>
                </c:pt>
                <c:pt idx="68">
                  <c:v>0.9294793863457913</c:v>
                </c:pt>
                <c:pt idx="69">
                  <c:v>0.93043889607685082</c:v>
                </c:pt>
                <c:pt idx="70">
                  <c:v>0.93245052472666845</c:v>
                </c:pt>
                <c:pt idx="71">
                  <c:v>0.9301511347716005</c:v>
                </c:pt>
                <c:pt idx="72">
                  <c:v>0.92877869897013343</c:v>
                </c:pt>
                <c:pt idx="73">
                  <c:v>0.92636732936548616</c:v>
                </c:pt>
                <c:pt idx="74">
                  <c:v>0.92541407478730775</c:v>
                </c:pt>
                <c:pt idx="75">
                  <c:v>0.92723840183098238</c:v>
                </c:pt>
                <c:pt idx="76">
                  <c:v>0.92520835712525251</c:v>
                </c:pt>
                <c:pt idx="77">
                  <c:v>0.92493591458457425</c:v>
                </c:pt>
                <c:pt idx="78">
                  <c:v>0.92483063305272983</c:v>
                </c:pt>
                <c:pt idx="79">
                  <c:v>0.92399975944898094</c:v>
                </c:pt>
                <c:pt idx="80">
                  <c:v>0.91941532656988023</c:v>
                </c:pt>
                <c:pt idx="81">
                  <c:v>0.9180049016706997</c:v>
                </c:pt>
                <c:pt idx="82">
                  <c:v>0.92258364087411049</c:v>
                </c:pt>
                <c:pt idx="83">
                  <c:v>0.91948084906825578</c:v>
                </c:pt>
                <c:pt idx="84">
                  <c:v>0.91543547631579802</c:v>
                </c:pt>
                <c:pt idx="85">
                  <c:v>0.91842066700267189</c:v>
                </c:pt>
                <c:pt idx="86">
                  <c:v>0.91660695062689679</c:v>
                </c:pt>
                <c:pt idx="87">
                  <c:v>0.91218811623355223</c:v>
                </c:pt>
                <c:pt idx="88">
                  <c:v>0.91391086915292397</c:v>
                </c:pt>
                <c:pt idx="89">
                  <c:v>0.9159793592490868</c:v>
                </c:pt>
                <c:pt idx="90">
                  <c:v>0.91677801467513043</c:v>
                </c:pt>
                <c:pt idx="91">
                  <c:v>0.91369912963874123</c:v>
                </c:pt>
                <c:pt idx="92">
                  <c:v>0.91689728815591953</c:v>
                </c:pt>
                <c:pt idx="93">
                  <c:v>0.9149391776556709</c:v>
                </c:pt>
                <c:pt idx="94">
                  <c:v>0.91902130614862565</c:v>
                </c:pt>
                <c:pt idx="95">
                  <c:v>0.91740040189253358</c:v>
                </c:pt>
                <c:pt idx="96">
                  <c:v>0.9183019603922109</c:v>
                </c:pt>
                <c:pt idx="97">
                  <c:v>0.92126316669373431</c:v>
                </c:pt>
                <c:pt idx="98">
                  <c:v>0.92049179253286584</c:v>
                </c:pt>
                <c:pt idx="99">
                  <c:v>0.91772465667104386</c:v>
                </c:pt>
                <c:pt idx="100">
                  <c:v>0.92341523098213352</c:v>
                </c:pt>
                <c:pt idx="101">
                  <c:v>0.92275601543900221</c:v>
                </c:pt>
                <c:pt idx="102">
                  <c:v>0.92305250260118099</c:v>
                </c:pt>
                <c:pt idx="103">
                  <c:v>0.92733920485580645</c:v>
                </c:pt>
                <c:pt idx="104">
                  <c:v>0.92809598179762376</c:v>
                </c:pt>
                <c:pt idx="105">
                  <c:v>0.9300712888241417</c:v>
                </c:pt>
                <c:pt idx="106">
                  <c:v>0.92889705517239562</c:v>
                </c:pt>
                <c:pt idx="107">
                  <c:v>0.92936507687393055</c:v>
                </c:pt>
                <c:pt idx="108">
                  <c:v>0.92913536551200426</c:v>
                </c:pt>
                <c:pt idx="109">
                  <c:v>0.93235177544677661</c:v>
                </c:pt>
                <c:pt idx="110">
                  <c:v>0.93062522359604338</c:v>
                </c:pt>
                <c:pt idx="111">
                  <c:v>0.93566468719888762</c:v>
                </c:pt>
                <c:pt idx="112">
                  <c:v>0.9359116134391926</c:v>
                </c:pt>
                <c:pt idx="113">
                  <c:v>0.93972570102252384</c:v>
                </c:pt>
                <c:pt idx="114">
                  <c:v>0.93929960441246441</c:v>
                </c:pt>
                <c:pt idx="115">
                  <c:v>0.9410195241252608</c:v>
                </c:pt>
                <c:pt idx="116">
                  <c:v>0.94299946704016147</c:v>
                </c:pt>
                <c:pt idx="117">
                  <c:v>0.93938828519924766</c:v>
                </c:pt>
                <c:pt idx="118">
                  <c:v>0.94584879496224428</c:v>
                </c:pt>
                <c:pt idx="119">
                  <c:v>0.94580056611123686</c:v>
                </c:pt>
                <c:pt idx="120">
                  <c:v>0.9459608693295507</c:v>
                </c:pt>
                <c:pt idx="121">
                  <c:v>0.94442978229685004</c:v>
                </c:pt>
                <c:pt idx="122">
                  <c:v>0.94956305359210225</c:v>
                </c:pt>
                <c:pt idx="123">
                  <c:v>0.95046840540592537</c:v>
                </c:pt>
                <c:pt idx="124">
                  <c:v>0.95102744469300293</c:v>
                </c:pt>
                <c:pt idx="125">
                  <c:v>0.95097344818785123</c:v>
                </c:pt>
                <c:pt idx="126">
                  <c:v>0.95011898118488924</c:v>
                </c:pt>
                <c:pt idx="127">
                  <c:v>0.95222142032077084</c:v>
                </c:pt>
                <c:pt idx="128">
                  <c:v>0.9512239357683695</c:v>
                </c:pt>
                <c:pt idx="129">
                  <c:v>0.95469454134708975</c:v>
                </c:pt>
                <c:pt idx="130">
                  <c:v>0.95650708353128611</c:v>
                </c:pt>
                <c:pt idx="131">
                  <c:v>0.9572314324588046</c:v>
                </c:pt>
                <c:pt idx="132">
                  <c:v>0.95504798972977023</c:v>
                </c:pt>
                <c:pt idx="133">
                  <c:v>0.953021843889719</c:v>
                </c:pt>
                <c:pt idx="134">
                  <c:v>0.95667134591433334</c:v>
                </c:pt>
                <c:pt idx="135">
                  <c:v>0.95842027318220069</c:v>
                </c:pt>
                <c:pt idx="136">
                  <c:v>0.95558389445626757</c:v>
                </c:pt>
                <c:pt idx="137">
                  <c:v>0.95749623909183679</c:v>
                </c:pt>
                <c:pt idx="138">
                  <c:v>0.95771801430614223</c:v>
                </c:pt>
                <c:pt idx="139">
                  <c:v>0.95486409261250116</c:v>
                </c:pt>
                <c:pt idx="140">
                  <c:v>0.9599394289627966</c:v>
                </c:pt>
                <c:pt idx="141">
                  <c:v>0.95640104562947925</c:v>
                </c:pt>
                <c:pt idx="142">
                  <c:v>0.95851079570577746</c:v>
                </c:pt>
                <c:pt idx="143">
                  <c:v>0.95697392072011189</c:v>
                </c:pt>
                <c:pt idx="144">
                  <c:v>0.95901305679722859</c:v>
                </c:pt>
                <c:pt idx="145">
                  <c:v>0.95832195414728294</c:v>
                </c:pt>
                <c:pt idx="146">
                  <c:v>0.95830125983693937</c:v>
                </c:pt>
                <c:pt idx="147">
                  <c:v>0.95597359001828475</c:v>
                </c:pt>
                <c:pt idx="148">
                  <c:v>0.96227808447113483</c:v>
                </c:pt>
                <c:pt idx="149">
                  <c:v>0.96143340492022744</c:v>
                </c:pt>
                <c:pt idx="150">
                  <c:v>0.9577628149527595</c:v>
                </c:pt>
                <c:pt idx="151">
                  <c:v>0.96074943826425785</c:v>
                </c:pt>
                <c:pt idx="152">
                  <c:v>0.96250470185199244</c:v>
                </c:pt>
                <c:pt idx="153">
                  <c:v>0.95630307380278112</c:v>
                </c:pt>
                <c:pt idx="154">
                  <c:v>0.95400744041539165</c:v>
                </c:pt>
                <c:pt idx="155">
                  <c:v>0.9558679240341611</c:v>
                </c:pt>
                <c:pt idx="156">
                  <c:v>0.95111799738253433</c:v>
                </c:pt>
                <c:pt idx="157">
                  <c:v>0.95126883590010891</c:v>
                </c:pt>
                <c:pt idx="158">
                  <c:v>0.95267896014755571</c:v>
                </c:pt>
                <c:pt idx="159">
                  <c:v>0.95071044658860282</c:v>
                </c:pt>
                <c:pt idx="160">
                  <c:v>0.94522979251405703</c:v>
                </c:pt>
                <c:pt idx="161">
                  <c:v>0.94414237105818632</c:v>
                </c:pt>
                <c:pt idx="162">
                  <c:v>0.94314662051520615</c:v>
                </c:pt>
                <c:pt idx="163">
                  <c:v>0.9425134969278145</c:v>
                </c:pt>
                <c:pt idx="164">
                  <c:v>0.94103239741839961</c:v>
                </c:pt>
                <c:pt idx="165">
                  <c:v>0.93945729449339965</c:v>
                </c:pt>
                <c:pt idx="166">
                  <c:v>0.93602936003845993</c:v>
                </c:pt>
                <c:pt idx="167">
                  <c:v>0.93432129049711365</c:v>
                </c:pt>
                <c:pt idx="168">
                  <c:v>0.93444433315684794</c:v>
                </c:pt>
                <c:pt idx="169">
                  <c:v>0.93269823987093814</c:v>
                </c:pt>
                <c:pt idx="170">
                  <c:v>0.92971914053599691</c:v>
                </c:pt>
                <c:pt idx="171">
                  <c:v>0.92584882749386777</c:v>
                </c:pt>
                <c:pt idx="172">
                  <c:v>0.92755963004842923</c:v>
                </c:pt>
                <c:pt idx="173">
                  <c:v>0.92311116597369081</c:v>
                </c:pt>
                <c:pt idx="174">
                  <c:v>0.92774267890077333</c:v>
                </c:pt>
                <c:pt idx="175">
                  <c:v>0.92487433068463343</c:v>
                </c:pt>
                <c:pt idx="176">
                  <c:v>0.92947469847342346</c:v>
                </c:pt>
                <c:pt idx="177">
                  <c:v>0.9242850871436169</c:v>
                </c:pt>
                <c:pt idx="178">
                  <c:v>0.92579783748232214</c:v>
                </c:pt>
                <c:pt idx="179">
                  <c:v>0.92628723150019143</c:v>
                </c:pt>
                <c:pt idx="180">
                  <c:v>0.92613203718059389</c:v>
                </c:pt>
                <c:pt idx="181">
                  <c:v>0.9237054786441794</c:v>
                </c:pt>
                <c:pt idx="182">
                  <c:v>0.92785193196753668</c:v>
                </c:pt>
                <c:pt idx="183">
                  <c:v>0.92705108830369731</c:v>
                </c:pt>
                <c:pt idx="184">
                  <c:v>0.93071495452600361</c:v>
                </c:pt>
                <c:pt idx="185">
                  <c:v>0.93314997471190941</c:v>
                </c:pt>
                <c:pt idx="186">
                  <c:v>0.93094170747161764</c:v>
                </c:pt>
                <c:pt idx="187">
                  <c:v>0.93254539083910015</c:v>
                </c:pt>
                <c:pt idx="188">
                  <c:v>0.93378460066121294</c:v>
                </c:pt>
                <c:pt idx="189">
                  <c:v>0.93508350744927504</c:v>
                </c:pt>
                <c:pt idx="190">
                  <c:v>0.93487366509024206</c:v>
                </c:pt>
                <c:pt idx="191">
                  <c:v>0.94117318618906087</c:v>
                </c:pt>
                <c:pt idx="192">
                  <c:v>0.94025216030429859</c:v>
                </c:pt>
                <c:pt idx="193">
                  <c:v>0.94228989834002641</c:v>
                </c:pt>
                <c:pt idx="194">
                  <c:v>0.94010608681443841</c:v>
                </c:pt>
                <c:pt idx="195">
                  <c:v>0.94302679968728531</c:v>
                </c:pt>
                <c:pt idx="196">
                  <c:v>0.94589456867739663</c:v>
                </c:pt>
                <c:pt idx="197">
                  <c:v>0.94402011226416105</c:v>
                </c:pt>
                <c:pt idx="198">
                  <c:v>0.94599271354771963</c:v>
                </c:pt>
                <c:pt idx="199">
                  <c:v>0.95301735260655163</c:v>
                </c:pt>
                <c:pt idx="200">
                  <c:v>0.95096302539265132</c:v>
                </c:pt>
                <c:pt idx="201">
                  <c:v>0.95163723152532065</c:v>
                </c:pt>
                <c:pt idx="202">
                  <c:v>0.95081637373554251</c:v>
                </c:pt>
                <c:pt idx="203">
                  <c:v>0.95504863114046823</c:v>
                </c:pt>
                <c:pt idx="204">
                  <c:v>0.95760422636148201</c:v>
                </c:pt>
                <c:pt idx="205">
                  <c:v>0.95575645844980905</c:v>
                </c:pt>
                <c:pt idx="206">
                  <c:v>0.96078911991173044</c:v>
                </c:pt>
                <c:pt idx="207">
                  <c:v>0.95862476455557943</c:v>
                </c:pt>
                <c:pt idx="208">
                  <c:v>0.96097582913147195</c:v>
                </c:pt>
                <c:pt idx="209">
                  <c:v>0.96305318616173019</c:v>
                </c:pt>
                <c:pt idx="210">
                  <c:v>0.96530182730101843</c:v>
                </c:pt>
                <c:pt idx="211">
                  <c:v>0.96261555733268145</c:v>
                </c:pt>
                <c:pt idx="212">
                  <c:v>0.96624594118332152</c:v>
                </c:pt>
                <c:pt idx="213">
                  <c:v>0.96639889801069345</c:v>
                </c:pt>
                <c:pt idx="214">
                  <c:v>0.96666182147319413</c:v>
                </c:pt>
                <c:pt idx="215">
                  <c:v>0.96706809413183292</c:v>
                </c:pt>
                <c:pt idx="216">
                  <c:v>0.9701259219365056</c:v>
                </c:pt>
                <c:pt idx="217">
                  <c:v>0.97221235190971822</c:v>
                </c:pt>
                <c:pt idx="218">
                  <c:v>0.96532189768030585</c:v>
                </c:pt>
                <c:pt idx="219">
                  <c:v>0.96930996416127901</c:v>
                </c:pt>
                <c:pt idx="220">
                  <c:v>0.96710647685003204</c:v>
                </c:pt>
                <c:pt idx="221">
                  <c:v>0.96325035648381385</c:v>
                </c:pt>
                <c:pt idx="222">
                  <c:v>0.97255246341039525</c:v>
                </c:pt>
                <c:pt idx="223">
                  <c:v>0.96238966488584654</c:v>
                </c:pt>
                <c:pt idx="224">
                  <c:v>0.96170676786617793</c:v>
                </c:pt>
                <c:pt idx="225">
                  <c:v>0.96299932927102561</c:v>
                </c:pt>
                <c:pt idx="226">
                  <c:v>0.96427378956167809</c:v>
                </c:pt>
                <c:pt idx="227">
                  <c:v>0.96232528662123162</c:v>
                </c:pt>
                <c:pt idx="228">
                  <c:v>0.95920333333061869</c:v>
                </c:pt>
                <c:pt idx="229">
                  <c:v>0.95834018856352365</c:v>
                </c:pt>
                <c:pt idx="230">
                  <c:v>0.95877228377275858</c:v>
                </c:pt>
                <c:pt idx="231">
                  <c:v>0.95701063337878034</c:v>
                </c:pt>
                <c:pt idx="232">
                  <c:v>0.95756270983423331</c:v>
                </c:pt>
                <c:pt idx="233">
                  <c:v>0.95654544986727752</c:v>
                </c:pt>
                <c:pt idx="234">
                  <c:v>0.9520860127705506</c:v>
                </c:pt>
                <c:pt idx="235">
                  <c:v>0.95441292252578269</c:v>
                </c:pt>
                <c:pt idx="236">
                  <c:v>0.95229532482243229</c:v>
                </c:pt>
                <c:pt idx="237">
                  <c:v>0.95625371739079756</c:v>
                </c:pt>
                <c:pt idx="238">
                  <c:v>0.95296129726578593</c:v>
                </c:pt>
                <c:pt idx="239">
                  <c:v>0.95141862340575933</c:v>
                </c:pt>
                <c:pt idx="240">
                  <c:v>0.95137140688911215</c:v>
                </c:pt>
                <c:pt idx="241">
                  <c:v>0.95057973327936263</c:v>
                </c:pt>
                <c:pt idx="242">
                  <c:v>0.9504328156902756</c:v>
                </c:pt>
                <c:pt idx="243">
                  <c:v>0.95359144120587513</c:v>
                </c:pt>
                <c:pt idx="244">
                  <c:v>0.94424078006427603</c:v>
                </c:pt>
                <c:pt idx="245">
                  <c:v>0.95033249363338756</c:v>
                </c:pt>
                <c:pt idx="246">
                  <c:v>0.94973958168852135</c:v>
                </c:pt>
                <c:pt idx="247">
                  <c:v>0.94772089942678694</c:v>
                </c:pt>
                <c:pt idx="248">
                  <c:v>0.94893065334372895</c:v>
                </c:pt>
                <c:pt idx="249">
                  <c:v>0.94141668348698559</c:v>
                </c:pt>
                <c:pt idx="250">
                  <c:v>0.94630613986913059</c:v>
                </c:pt>
                <c:pt idx="251">
                  <c:v>0.94395467779800668</c:v>
                </c:pt>
                <c:pt idx="252">
                  <c:v>0.94564158308034951</c:v>
                </c:pt>
                <c:pt idx="253">
                  <c:v>0.94221377089180447</c:v>
                </c:pt>
                <c:pt idx="254">
                  <c:v>0.94624405625648489</c:v>
                </c:pt>
                <c:pt idx="255">
                  <c:v>0.93974052767080685</c:v>
                </c:pt>
                <c:pt idx="256">
                  <c:v>0.93904794055009555</c:v>
                </c:pt>
                <c:pt idx="257">
                  <c:v>0.93894004166711165</c:v>
                </c:pt>
                <c:pt idx="258">
                  <c:v>0.93878425905012264</c:v>
                </c:pt>
                <c:pt idx="259">
                  <c:v>0.93966243608401756</c:v>
                </c:pt>
                <c:pt idx="260">
                  <c:v>0.93957360934132317</c:v>
                </c:pt>
                <c:pt idx="261">
                  <c:v>0.9401967276465647</c:v>
                </c:pt>
                <c:pt idx="262">
                  <c:v>0.93558707316212208</c:v>
                </c:pt>
                <c:pt idx="263">
                  <c:v>0.93574034280838936</c:v>
                </c:pt>
                <c:pt idx="264">
                  <c:v>0.93417666158897972</c:v>
                </c:pt>
                <c:pt idx="265">
                  <c:v>0.93518881180348434</c:v>
                </c:pt>
                <c:pt idx="266">
                  <c:v>0.93682976864251577</c:v>
                </c:pt>
                <c:pt idx="267">
                  <c:v>0.9395334706447438</c:v>
                </c:pt>
                <c:pt idx="268">
                  <c:v>0.93782639762353526</c:v>
                </c:pt>
                <c:pt idx="269">
                  <c:v>0.93625261447201091</c:v>
                </c:pt>
                <c:pt idx="270">
                  <c:v>0.93867583619377715</c:v>
                </c:pt>
                <c:pt idx="271">
                  <c:v>0.93795543211049515</c:v>
                </c:pt>
                <c:pt idx="272">
                  <c:v>0.94361886179106558</c:v>
                </c:pt>
                <c:pt idx="273">
                  <c:v>0.93921834184165109</c:v>
                </c:pt>
                <c:pt idx="274">
                  <c:v>0.94621871276987446</c:v>
                </c:pt>
                <c:pt idx="275">
                  <c:v>0.94570166425536684</c:v>
                </c:pt>
                <c:pt idx="276">
                  <c:v>0.95011214499301122</c:v>
                </c:pt>
                <c:pt idx="277">
                  <c:v>0.95151031182321377</c:v>
                </c:pt>
                <c:pt idx="278">
                  <c:v>0.95008664667636467</c:v>
                </c:pt>
                <c:pt idx="279">
                  <c:v>0.95291155952507489</c:v>
                </c:pt>
                <c:pt idx="280">
                  <c:v>0.95389455535016565</c:v>
                </c:pt>
                <c:pt idx="281">
                  <c:v>0.95639676551928321</c:v>
                </c:pt>
                <c:pt idx="282">
                  <c:v>0.9586410615586558</c:v>
                </c:pt>
                <c:pt idx="283">
                  <c:v>0.95974845542349341</c:v>
                </c:pt>
                <c:pt idx="284">
                  <c:v>0.96453588282602298</c:v>
                </c:pt>
                <c:pt idx="285">
                  <c:v>0.9618941900410406</c:v>
                </c:pt>
                <c:pt idx="286">
                  <c:v>0.96020364657578394</c:v>
                </c:pt>
                <c:pt idx="287">
                  <c:v>0.96241546706016479</c:v>
                </c:pt>
                <c:pt idx="288">
                  <c:v>0.96135705987761466</c:v>
                </c:pt>
                <c:pt idx="289">
                  <c:v>0.96058401264308502</c:v>
                </c:pt>
                <c:pt idx="290">
                  <c:v>0.96240720467550678</c:v>
                </c:pt>
                <c:pt idx="291">
                  <c:v>0.96481148393721416</c:v>
                </c:pt>
                <c:pt idx="292">
                  <c:v>0.9673899491110215</c:v>
                </c:pt>
                <c:pt idx="293">
                  <c:v>0.96543233495919623</c:v>
                </c:pt>
                <c:pt idx="294">
                  <c:v>0.962903046749505</c:v>
                </c:pt>
                <c:pt idx="295">
                  <c:v>0.96615349252460581</c:v>
                </c:pt>
                <c:pt idx="296">
                  <c:v>0.96713026216243969</c:v>
                </c:pt>
                <c:pt idx="297">
                  <c:v>0.96700560315244977</c:v>
                </c:pt>
                <c:pt idx="298">
                  <c:v>0.96662032533472142</c:v>
                </c:pt>
                <c:pt idx="299">
                  <c:v>0.96212088359376235</c:v>
                </c:pt>
                <c:pt idx="300">
                  <c:v>0.96604402772028763</c:v>
                </c:pt>
                <c:pt idx="301">
                  <c:v>0.96726588585753759</c:v>
                </c:pt>
                <c:pt idx="302">
                  <c:v>0.96543234123327049</c:v>
                </c:pt>
                <c:pt idx="303">
                  <c:v>0.96461703152036993</c:v>
                </c:pt>
                <c:pt idx="304">
                  <c:v>0.96376143254999647</c:v>
                </c:pt>
                <c:pt idx="305">
                  <c:v>0.96412832512561997</c:v>
                </c:pt>
                <c:pt idx="306">
                  <c:v>0.9660006322900182</c:v>
                </c:pt>
                <c:pt idx="307">
                  <c:v>0.96793758596553159</c:v>
                </c:pt>
                <c:pt idx="308">
                  <c:v>0.96240016300006559</c:v>
                </c:pt>
                <c:pt idx="309">
                  <c:v>0.96294227182499581</c:v>
                </c:pt>
                <c:pt idx="310">
                  <c:v>0.96424003461339913</c:v>
                </c:pt>
                <c:pt idx="311">
                  <c:v>0.96429353478395141</c:v>
                </c:pt>
                <c:pt idx="312">
                  <c:v>0.9614509474626689</c:v>
                </c:pt>
                <c:pt idx="313">
                  <c:v>0.96314972376646824</c:v>
                </c:pt>
                <c:pt idx="314">
                  <c:v>0.9605765219333825</c:v>
                </c:pt>
                <c:pt idx="315">
                  <c:v>0.96387374067772491</c:v>
                </c:pt>
                <c:pt idx="316">
                  <c:v>0.9621725645300977</c:v>
                </c:pt>
                <c:pt idx="317">
                  <c:v>0.96697436670170578</c:v>
                </c:pt>
                <c:pt idx="318">
                  <c:v>0.96176991513811694</c:v>
                </c:pt>
                <c:pt idx="319">
                  <c:v>0.96437597944807241</c:v>
                </c:pt>
                <c:pt idx="320">
                  <c:v>0.96130840165244302</c:v>
                </c:pt>
                <c:pt idx="321">
                  <c:v>0.96487783074908606</c:v>
                </c:pt>
                <c:pt idx="322">
                  <c:v>0.96350680672931921</c:v>
                </c:pt>
                <c:pt idx="323">
                  <c:v>0.96162026167440384</c:v>
                </c:pt>
                <c:pt idx="324">
                  <c:v>0.96172240303253664</c:v>
                </c:pt>
                <c:pt idx="325">
                  <c:v>0.96245835365818877</c:v>
                </c:pt>
                <c:pt idx="326">
                  <c:v>0.95981699369681861</c:v>
                </c:pt>
                <c:pt idx="327">
                  <c:v>0.96247914547827862</c:v>
                </c:pt>
                <c:pt idx="328">
                  <c:v>0.9649754340326514</c:v>
                </c:pt>
                <c:pt idx="329">
                  <c:v>0.96117201219225168</c:v>
                </c:pt>
                <c:pt idx="330">
                  <c:v>0.96350170224656362</c:v>
                </c:pt>
                <c:pt idx="331">
                  <c:v>0.96477574851018499</c:v>
                </c:pt>
                <c:pt idx="332">
                  <c:v>0.96452770582232028</c:v>
                </c:pt>
                <c:pt idx="333">
                  <c:v>0.9632052733625116</c:v>
                </c:pt>
                <c:pt idx="334">
                  <c:v>0.96262476292190768</c:v>
                </c:pt>
                <c:pt idx="335">
                  <c:v>0.9642200667124412</c:v>
                </c:pt>
                <c:pt idx="336">
                  <c:v>0.96344185966059614</c:v>
                </c:pt>
                <c:pt idx="337">
                  <c:v>0.96426506893745056</c:v>
                </c:pt>
                <c:pt idx="338">
                  <c:v>0.96017228917201958</c:v>
                </c:pt>
                <c:pt idx="339">
                  <c:v>0.96367008880317429</c:v>
                </c:pt>
                <c:pt idx="340">
                  <c:v>0.95948736977472315</c:v>
                </c:pt>
                <c:pt idx="341">
                  <c:v>0.95939137450000977</c:v>
                </c:pt>
                <c:pt idx="342">
                  <c:v>0.96108361894650662</c:v>
                </c:pt>
                <c:pt idx="343">
                  <c:v>0.96006848689578161</c:v>
                </c:pt>
                <c:pt idx="344">
                  <c:v>0.95406260447566837</c:v>
                </c:pt>
                <c:pt idx="345">
                  <c:v>0.95832718986091536</c:v>
                </c:pt>
                <c:pt idx="346">
                  <c:v>0.95871847634832374</c:v>
                </c:pt>
                <c:pt idx="347">
                  <c:v>0.96342460022056131</c:v>
                </c:pt>
                <c:pt idx="348">
                  <c:v>0.96276558774919663</c:v>
                </c:pt>
                <c:pt idx="349">
                  <c:v>0.9611903788715086</c:v>
                </c:pt>
                <c:pt idx="350">
                  <c:v>0.9655666386934677</c:v>
                </c:pt>
                <c:pt idx="351">
                  <c:v>0.96457682922377763</c:v>
                </c:pt>
                <c:pt idx="352">
                  <c:v>0.96802377610583956</c:v>
                </c:pt>
                <c:pt idx="353">
                  <c:v>0.96889359070656977</c:v>
                </c:pt>
                <c:pt idx="354">
                  <c:v>0.96832310804857102</c:v>
                </c:pt>
                <c:pt idx="355">
                  <c:v>0.96202248765130305</c:v>
                </c:pt>
                <c:pt idx="356">
                  <c:v>0.9563744897574874</c:v>
                </c:pt>
                <c:pt idx="357">
                  <c:v>0.9470414500599228</c:v>
                </c:pt>
                <c:pt idx="358">
                  <c:v>0.92842466809180935</c:v>
                </c:pt>
                <c:pt idx="359">
                  <c:v>0.9032665349805441</c:v>
                </c:pt>
                <c:pt idx="360">
                  <c:v>0.87184120221089978</c:v>
                </c:pt>
                <c:pt idx="361">
                  <c:v>0.83257365540792949</c:v>
                </c:pt>
                <c:pt idx="362">
                  <c:v>0.78398338118487143</c:v>
                </c:pt>
                <c:pt idx="363">
                  <c:v>0.72751236526732221</c:v>
                </c:pt>
                <c:pt idx="364">
                  <c:v>0.67054978486421035</c:v>
                </c:pt>
                <c:pt idx="365">
                  <c:v>0.61155094963848</c:v>
                </c:pt>
                <c:pt idx="366">
                  <c:v>0.54536362377454339</c:v>
                </c:pt>
                <c:pt idx="367">
                  <c:v>0.48395164590591522</c:v>
                </c:pt>
                <c:pt idx="368">
                  <c:v>0.42259997443835534</c:v>
                </c:pt>
                <c:pt idx="369">
                  <c:v>0.36514560154283737</c:v>
                </c:pt>
                <c:pt idx="370">
                  <c:v>0.31519027825117402</c:v>
                </c:pt>
                <c:pt idx="371">
                  <c:v>0.26851995680317975</c:v>
                </c:pt>
                <c:pt idx="372">
                  <c:v>0.22864385927560163</c:v>
                </c:pt>
                <c:pt idx="373">
                  <c:v>0.19597093121660905</c:v>
                </c:pt>
                <c:pt idx="374">
                  <c:v>0.16934900229840341</c:v>
                </c:pt>
                <c:pt idx="375">
                  <c:v>0.14925909234478826</c:v>
                </c:pt>
                <c:pt idx="376">
                  <c:v>0.13014219722621689</c:v>
                </c:pt>
                <c:pt idx="377">
                  <c:v>0.11474689937738446</c:v>
                </c:pt>
                <c:pt idx="378">
                  <c:v>9.9668416689983358E-2</c:v>
                </c:pt>
                <c:pt idx="379">
                  <c:v>8.8046864905018035E-2</c:v>
                </c:pt>
                <c:pt idx="380">
                  <c:v>7.7784891301667713E-2</c:v>
                </c:pt>
                <c:pt idx="381">
                  <c:v>7.0360020859703581E-2</c:v>
                </c:pt>
                <c:pt idx="382">
                  <c:v>6.1858043430675663E-2</c:v>
                </c:pt>
                <c:pt idx="383">
                  <c:v>5.4665812855493691E-2</c:v>
                </c:pt>
                <c:pt idx="384">
                  <c:v>4.6949450850900874E-2</c:v>
                </c:pt>
                <c:pt idx="385">
                  <c:v>3.9536397371090805E-2</c:v>
                </c:pt>
                <c:pt idx="386">
                  <c:v>3.3370088698880598E-2</c:v>
                </c:pt>
                <c:pt idx="387">
                  <c:v>2.8078997510233603E-2</c:v>
                </c:pt>
                <c:pt idx="388">
                  <c:v>2.3400028403672286E-2</c:v>
                </c:pt>
                <c:pt idx="389">
                  <c:v>1.9708860067875301E-2</c:v>
                </c:pt>
                <c:pt idx="390">
                  <c:v>1.6546241771709602E-2</c:v>
                </c:pt>
                <c:pt idx="391">
                  <c:v>1.3910055675024761E-2</c:v>
                </c:pt>
                <c:pt idx="392">
                  <c:v>1.16555716875894E-2</c:v>
                </c:pt>
                <c:pt idx="393">
                  <c:v>9.8623808831553375E-3</c:v>
                </c:pt>
                <c:pt idx="394">
                  <c:v>8.3231769883347489E-3</c:v>
                </c:pt>
                <c:pt idx="395">
                  <c:v>7.0111652465633719E-3</c:v>
                </c:pt>
                <c:pt idx="396">
                  <c:v>5.9959981160969114E-3</c:v>
                </c:pt>
                <c:pt idx="397">
                  <c:v>5.0801292548936419E-3</c:v>
                </c:pt>
                <c:pt idx="398">
                  <c:v>4.3275228207242155E-3</c:v>
                </c:pt>
                <c:pt idx="399">
                  <c:v>3.711231090602056E-3</c:v>
                </c:pt>
                <c:pt idx="400">
                  <c:v>3.2078526910175841E-3</c:v>
                </c:pt>
                <c:pt idx="401">
                  <c:v>2.7456491112065442E-3</c:v>
                </c:pt>
                <c:pt idx="402">
                  <c:v>2.3714062969882378E-3</c:v>
                </c:pt>
                <c:pt idx="403">
                  <c:v>2.0539340479612785E-3</c:v>
                </c:pt>
                <c:pt idx="404">
                  <c:v>1.784121119857474E-3</c:v>
                </c:pt>
                <c:pt idx="405">
                  <c:v>1.557722651752184E-3</c:v>
                </c:pt>
                <c:pt idx="406">
                  <c:v>1.3598854613704587E-3</c:v>
                </c:pt>
                <c:pt idx="407">
                  <c:v>1.1862490137380787E-3</c:v>
                </c:pt>
                <c:pt idx="408">
                  <c:v>1.0407607506126059E-3</c:v>
                </c:pt>
                <c:pt idx="409">
                  <c:v>9.1800712465327423E-4</c:v>
                </c:pt>
                <c:pt idx="410">
                  <c:v>8.0870288809324685E-4</c:v>
                </c:pt>
                <c:pt idx="411">
                  <c:v>7.178688849590522E-4</c:v>
                </c:pt>
                <c:pt idx="412">
                  <c:v>6.3915363692669232E-4</c:v>
                </c:pt>
                <c:pt idx="413">
                  <c:v>5.6021218599299231E-4</c:v>
                </c:pt>
                <c:pt idx="414">
                  <c:v>5.0331158321334762E-4</c:v>
                </c:pt>
                <c:pt idx="415">
                  <c:v>4.4761315683601322E-4</c:v>
                </c:pt>
                <c:pt idx="416">
                  <c:v>4.0274484599839869E-4</c:v>
                </c:pt>
                <c:pt idx="417">
                  <c:v>3.6097425147281156E-4</c:v>
                </c:pt>
                <c:pt idx="418">
                  <c:v>3.2355932056903747E-4</c:v>
                </c:pt>
                <c:pt idx="419">
                  <c:v>2.9236959187520006E-4</c:v>
                </c:pt>
                <c:pt idx="420">
                  <c:v>2.6552856327482035E-4</c:v>
                </c:pt>
                <c:pt idx="421">
                  <c:v>2.4272161477275267E-4</c:v>
                </c:pt>
                <c:pt idx="422">
                  <c:v>2.1602002816293412E-4</c:v>
                </c:pt>
                <c:pt idx="423">
                  <c:v>1.9791910570823889E-4</c:v>
                </c:pt>
                <c:pt idx="424">
                  <c:v>1.8085904051104825E-4</c:v>
                </c:pt>
                <c:pt idx="425">
                  <c:v>1.6480343966931705E-4</c:v>
                </c:pt>
                <c:pt idx="426">
                  <c:v>1.4783020000697563E-4</c:v>
                </c:pt>
                <c:pt idx="427">
                  <c:v>1.3853493258236574E-4</c:v>
                </c:pt>
                <c:pt idx="428">
                  <c:v>1.2363203515271953E-4</c:v>
                </c:pt>
                <c:pt idx="429">
                  <c:v>1.1644472116059623E-4</c:v>
                </c:pt>
                <c:pt idx="430">
                  <c:v>1.0646960976208392E-4</c:v>
                </c:pt>
                <c:pt idx="431">
                  <c:v>9.7660165431909921E-5</c:v>
                </c:pt>
                <c:pt idx="432">
                  <c:v>8.9654386838496395E-5</c:v>
                </c:pt>
                <c:pt idx="433">
                  <c:v>7.9459003838286391E-5</c:v>
                </c:pt>
                <c:pt idx="434">
                  <c:v>7.7184756437926916E-5</c:v>
                </c:pt>
                <c:pt idx="435">
                  <c:v>6.8787378546478117E-5</c:v>
                </c:pt>
                <c:pt idx="436">
                  <c:v>6.459987868262507E-5</c:v>
                </c:pt>
                <c:pt idx="437">
                  <c:v>6.167241100256552E-5</c:v>
                </c:pt>
                <c:pt idx="438">
                  <c:v>5.4352952850170996E-5</c:v>
                </c:pt>
                <c:pt idx="439">
                  <c:v>5.1773072311406456E-5</c:v>
                </c:pt>
                <c:pt idx="440">
                  <c:v>4.7642552357582012E-5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046-4D06-9C6B-2B79DD63B353}"/>
            </c:ext>
          </c:extLst>
        </c:ser>
        <c:ser>
          <c:idx val="4"/>
          <c:order val="4"/>
          <c:tx>
            <c:v>F200W</c:v>
          </c:tx>
          <c:spPr>
            <a:ln w="19050">
              <a:solidFill>
                <a:srgbClr val="5AAF21"/>
              </a:solidFill>
            </a:ln>
          </c:spPr>
          <c:marker>
            <c:symbol val="none"/>
          </c:marker>
          <c:xVal>
            <c:numRef>
              <c:f>Sheet2!$N$22:$N$580</c:f>
              <c:numCache>
                <c:formatCode>General</c:formatCode>
                <c:ptCount val="559"/>
                <c:pt idx="0">
                  <c:v>1.7074000244140626</c:v>
                </c:pt>
                <c:pt idx="1">
                  <c:v>1.7084000244140625</c:v>
                </c:pt>
                <c:pt idx="2">
                  <c:v>1.7094000244140626</c:v>
                </c:pt>
                <c:pt idx="3">
                  <c:v>1.7104000244140625</c:v>
                </c:pt>
                <c:pt idx="4">
                  <c:v>1.7114000244140626</c:v>
                </c:pt>
                <c:pt idx="5">
                  <c:v>1.7124000244140625</c:v>
                </c:pt>
                <c:pt idx="6">
                  <c:v>1.7134000244140626</c:v>
                </c:pt>
                <c:pt idx="7">
                  <c:v>1.7144000244140625</c:v>
                </c:pt>
                <c:pt idx="8">
                  <c:v>1.7154000244140626</c:v>
                </c:pt>
                <c:pt idx="9">
                  <c:v>1.7164000244140625</c:v>
                </c:pt>
                <c:pt idx="10">
                  <c:v>1.7174000244140626</c:v>
                </c:pt>
                <c:pt idx="11">
                  <c:v>1.7184000244140625</c:v>
                </c:pt>
                <c:pt idx="12">
                  <c:v>1.7194000244140626</c:v>
                </c:pt>
                <c:pt idx="13">
                  <c:v>1.7204000244140625</c:v>
                </c:pt>
                <c:pt idx="14">
                  <c:v>1.7214000244140626</c:v>
                </c:pt>
                <c:pt idx="15">
                  <c:v>1.7224000244140625</c:v>
                </c:pt>
                <c:pt idx="16">
                  <c:v>1.7234000244140626</c:v>
                </c:pt>
                <c:pt idx="17">
                  <c:v>1.7244000244140625</c:v>
                </c:pt>
                <c:pt idx="18">
                  <c:v>1.7254000244140626</c:v>
                </c:pt>
                <c:pt idx="19">
                  <c:v>1.7264000244140625</c:v>
                </c:pt>
                <c:pt idx="20">
                  <c:v>1.7274000244140626</c:v>
                </c:pt>
                <c:pt idx="21">
                  <c:v>1.7284000244140625</c:v>
                </c:pt>
                <c:pt idx="22">
                  <c:v>1.7294000244140626</c:v>
                </c:pt>
                <c:pt idx="23">
                  <c:v>1.7304000244140625</c:v>
                </c:pt>
                <c:pt idx="24">
                  <c:v>1.7314000244140626</c:v>
                </c:pt>
                <c:pt idx="25">
                  <c:v>1.7324000244140625</c:v>
                </c:pt>
                <c:pt idx="26">
                  <c:v>1.7334000244140626</c:v>
                </c:pt>
                <c:pt idx="27">
                  <c:v>1.7344000244140625</c:v>
                </c:pt>
                <c:pt idx="28">
                  <c:v>1.7354000244140626</c:v>
                </c:pt>
                <c:pt idx="29">
                  <c:v>1.7364000244140625</c:v>
                </c:pt>
                <c:pt idx="30">
                  <c:v>1.7374000244140626</c:v>
                </c:pt>
                <c:pt idx="31">
                  <c:v>1.7384000244140625</c:v>
                </c:pt>
                <c:pt idx="32">
                  <c:v>1.7394000244140626</c:v>
                </c:pt>
                <c:pt idx="33">
                  <c:v>1.7404000244140625</c:v>
                </c:pt>
                <c:pt idx="34">
                  <c:v>1.7414000244140626</c:v>
                </c:pt>
                <c:pt idx="35">
                  <c:v>1.7424000244140625</c:v>
                </c:pt>
                <c:pt idx="36">
                  <c:v>1.7434000244140626</c:v>
                </c:pt>
                <c:pt idx="37">
                  <c:v>1.7444000244140625</c:v>
                </c:pt>
                <c:pt idx="38">
                  <c:v>1.7454000244140624</c:v>
                </c:pt>
                <c:pt idx="39">
                  <c:v>1.7464000244140625</c:v>
                </c:pt>
                <c:pt idx="40">
                  <c:v>1.7474000244140624</c:v>
                </c:pt>
                <c:pt idx="41">
                  <c:v>1.7484000244140625</c:v>
                </c:pt>
                <c:pt idx="42">
                  <c:v>1.7494000244140624</c:v>
                </c:pt>
                <c:pt idx="43">
                  <c:v>1.7504000244140625</c:v>
                </c:pt>
                <c:pt idx="44">
                  <c:v>1.7514000244140624</c:v>
                </c:pt>
                <c:pt idx="45">
                  <c:v>1.7524000244140625</c:v>
                </c:pt>
                <c:pt idx="46">
                  <c:v>1.7534000244140624</c:v>
                </c:pt>
                <c:pt idx="47">
                  <c:v>1.7544000244140625</c:v>
                </c:pt>
                <c:pt idx="48">
                  <c:v>1.7554000244140624</c:v>
                </c:pt>
                <c:pt idx="49">
                  <c:v>1.7564000244140625</c:v>
                </c:pt>
                <c:pt idx="50">
                  <c:v>1.7574000244140624</c:v>
                </c:pt>
                <c:pt idx="51">
                  <c:v>1.7584000244140625</c:v>
                </c:pt>
                <c:pt idx="52">
                  <c:v>1.7594000244140624</c:v>
                </c:pt>
                <c:pt idx="53">
                  <c:v>1.7604000244140625</c:v>
                </c:pt>
                <c:pt idx="54">
                  <c:v>1.7614000244140624</c:v>
                </c:pt>
                <c:pt idx="55">
                  <c:v>1.7624000244140625</c:v>
                </c:pt>
                <c:pt idx="56">
                  <c:v>1.7634000244140624</c:v>
                </c:pt>
                <c:pt idx="57">
                  <c:v>1.7644000244140625</c:v>
                </c:pt>
                <c:pt idx="58">
                  <c:v>1.7654000244140624</c:v>
                </c:pt>
                <c:pt idx="59">
                  <c:v>1.7664000244140625</c:v>
                </c:pt>
                <c:pt idx="60">
                  <c:v>1.7674000244140624</c:v>
                </c:pt>
                <c:pt idx="61">
                  <c:v>1.7684000244140625</c:v>
                </c:pt>
                <c:pt idx="62">
                  <c:v>1.7694000244140624</c:v>
                </c:pt>
                <c:pt idx="63">
                  <c:v>1.7704000244140625</c:v>
                </c:pt>
                <c:pt idx="64">
                  <c:v>1.7714000244140624</c:v>
                </c:pt>
                <c:pt idx="65">
                  <c:v>1.7724000244140625</c:v>
                </c:pt>
                <c:pt idx="66">
                  <c:v>1.7734000244140624</c:v>
                </c:pt>
                <c:pt idx="67">
                  <c:v>1.7744000244140625</c:v>
                </c:pt>
                <c:pt idx="68">
                  <c:v>1.7754000244140624</c:v>
                </c:pt>
                <c:pt idx="69">
                  <c:v>1.7764000244140625</c:v>
                </c:pt>
                <c:pt idx="70">
                  <c:v>1.7774000244140624</c:v>
                </c:pt>
                <c:pt idx="71">
                  <c:v>1.7784000244140625</c:v>
                </c:pt>
                <c:pt idx="72">
                  <c:v>1.7794000244140624</c:v>
                </c:pt>
                <c:pt idx="73">
                  <c:v>1.7804000244140625</c:v>
                </c:pt>
                <c:pt idx="74">
                  <c:v>1.7814000244140624</c:v>
                </c:pt>
                <c:pt idx="75">
                  <c:v>1.7824000244140625</c:v>
                </c:pt>
                <c:pt idx="76">
                  <c:v>1.7834000244140624</c:v>
                </c:pt>
                <c:pt idx="77">
                  <c:v>1.7844000244140625</c:v>
                </c:pt>
                <c:pt idx="78">
                  <c:v>1.7854000244140624</c:v>
                </c:pt>
                <c:pt idx="79">
                  <c:v>1.7864000244140625</c:v>
                </c:pt>
                <c:pt idx="80">
                  <c:v>1.7874000244140624</c:v>
                </c:pt>
                <c:pt idx="81">
                  <c:v>1.7884000244140625</c:v>
                </c:pt>
                <c:pt idx="82">
                  <c:v>1.7894000244140624</c:v>
                </c:pt>
                <c:pt idx="83">
                  <c:v>1.7904000244140625</c:v>
                </c:pt>
                <c:pt idx="84">
                  <c:v>1.7914000244140624</c:v>
                </c:pt>
                <c:pt idx="85">
                  <c:v>1.7924000244140625</c:v>
                </c:pt>
                <c:pt idx="86">
                  <c:v>1.7934000244140624</c:v>
                </c:pt>
                <c:pt idx="87">
                  <c:v>1.7944000244140625</c:v>
                </c:pt>
                <c:pt idx="88">
                  <c:v>1.7954000244140624</c:v>
                </c:pt>
                <c:pt idx="89">
                  <c:v>1.7964000244140625</c:v>
                </c:pt>
                <c:pt idx="90">
                  <c:v>1.7974000244140624</c:v>
                </c:pt>
                <c:pt idx="91">
                  <c:v>1.7984000244140625</c:v>
                </c:pt>
                <c:pt idx="92">
                  <c:v>1.7994000244140624</c:v>
                </c:pt>
                <c:pt idx="93">
                  <c:v>1.8004000244140625</c:v>
                </c:pt>
                <c:pt idx="94">
                  <c:v>1.8014000244140624</c:v>
                </c:pt>
                <c:pt idx="95">
                  <c:v>1.8024000244140634</c:v>
                </c:pt>
                <c:pt idx="96">
                  <c:v>1.8034000244140624</c:v>
                </c:pt>
                <c:pt idx="97">
                  <c:v>1.8044000244140634</c:v>
                </c:pt>
                <c:pt idx="98">
                  <c:v>1.8054000244140624</c:v>
                </c:pt>
                <c:pt idx="99">
                  <c:v>1.8064000244140634</c:v>
                </c:pt>
                <c:pt idx="100">
                  <c:v>1.8074000244140624</c:v>
                </c:pt>
                <c:pt idx="101">
                  <c:v>1.8084000244140634</c:v>
                </c:pt>
                <c:pt idx="102">
                  <c:v>1.8094000244140624</c:v>
                </c:pt>
                <c:pt idx="103">
                  <c:v>1.8104000244140634</c:v>
                </c:pt>
                <c:pt idx="104">
                  <c:v>1.8114000244140624</c:v>
                </c:pt>
                <c:pt idx="105">
                  <c:v>1.8124000244140634</c:v>
                </c:pt>
                <c:pt idx="106">
                  <c:v>1.8134000244140625</c:v>
                </c:pt>
                <c:pt idx="107">
                  <c:v>1.8144000244140635</c:v>
                </c:pt>
                <c:pt idx="108">
                  <c:v>1.8154000244140625</c:v>
                </c:pt>
                <c:pt idx="109">
                  <c:v>1.8164000244140635</c:v>
                </c:pt>
                <c:pt idx="110">
                  <c:v>1.8174000244140625</c:v>
                </c:pt>
                <c:pt idx="111">
                  <c:v>1.8184000244140635</c:v>
                </c:pt>
                <c:pt idx="112">
                  <c:v>1.8194000244140625</c:v>
                </c:pt>
                <c:pt idx="113">
                  <c:v>1.8204000244140635</c:v>
                </c:pt>
                <c:pt idx="114">
                  <c:v>1.8214000244140625</c:v>
                </c:pt>
                <c:pt idx="115">
                  <c:v>1.8224000244140635</c:v>
                </c:pt>
                <c:pt idx="116">
                  <c:v>1.8234000244140625</c:v>
                </c:pt>
                <c:pt idx="117">
                  <c:v>1.8244000244140635</c:v>
                </c:pt>
                <c:pt idx="118">
                  <c:v>1.8254000244140625</c:v>
                </c:pt>
                <c:pt idx="119">
                  <c:v>1.8264000244140635</c:v>
                </c:pt>
                <c:pt idx="120">
                  <c:v>1.8274000244140625</c:v>
                </c:pt>
                <c:pt idx="121">
                  <c:v>1.8284000244140635</c:v>
                </c:pt>
                <c:pt idx="122">
                  <c:v>1.8294000244140625</c:v>
                </c:pt>
                <c:pt idx="123">
                  <c:v>1.8304000244140635</c:v>
                </c:pt>
                <c:pt idx="124">
                  <c:v>1.8314000244140625</c:v>
                </c:pt>
                <c:pt idx="125">
                  <c:v>1.8324000244140635</c:v>
                </c:pt>
                <c:pt idx="126">
                  <c:v>1.8334000244140625</c:v>
                </c:pt>
                <c:pt idx="127">
                  <c:v>1.8344000244140635</c:v>
                </c:pt>
                <c:pt idx="128">
                  <c:v>1.8354000244140625</c:v>
                </c:pt>
                <c:pt idx="129">
                  <c:v>1.8364000244140635</c:v>
                </c:pt>
                <c:pt idx="130">
                  <c:v>1.8374000244140625</c:v>
                </c:pt>
                <c:pt idx="131">
                  <c:v>1.8384000244140635</c:v>
                </c:pt>
                <c:pt idx="132">
                  <c:v>1.8394000244140625</c:v>
                </c:pt>
                <c:pt idx="133">
                  <c:v>1.8404000244140635</c:v>
                </c:pt>
                <c:pt idx="134">
                  <c:v>1.8414000244140625</c:v>
                </c:pt>
                <c:pt idx="135">
                  <c:v>1.8424000244140635</c:v>
                </c:pt>
                <c:pt idx="136">
                  <c:v>1.8434000244140625</c:v>
                </c:pt>
                <c:pt idx="137">
                  <c:v>1.8444000244140635</c:v>
                </c:pt>
                <c:pt idx="138">
                  <c:v>1.8454000244140625</c:v>
                </c:pt>
                <c:pt idx="139">
                  <c:v>1.8464000244140635</c:v>
                </c:pt>
                <c:pt idx="140">
                  <c:v>1.8474000244140625</c:v>
                </c:pt>
                <c:pt idx="141">
                  <c:v>1.8484000244140635</c:v>
                </c:pt>
                <c:pt idx="142">
                  <c:v>1.8494000244140625</c:v>
                </c:pt>
                <c:pt idx="143">
                  <c:v>1.8504000244140635</c:v>
                </c:pt>
                <c:pt idx="144">
                  <c:v>1.8514000244140625</c:v>
                </c:pt>
                <c:pt idx="145">
                  <c:v>1.8524000244140635</c:v>
                </c:pt>
                <c:pt idx="146">
                  <c:v>1.8534000244140625</c:v>
                </c:pt>
                <c:pt idx="147">
                  <c:v>1.8544000244140635</c:v>
                </c:pt>
                <c:pt idx="148">
                  <c:v>1.8554000244140625</c:v>
                </c:pt>
                <c:pt idx="149">
                  <c:v>1.8564000244140635</c:v>
                </c:pt>
                <c:pt idx="150">
                  <c:v>1.8574000244140625</c:v>
                </c:pt>
                <c:pt idx="151">
                  <c:v>1.8584000244140635</c:v>
                </c:pt>
                <c:pt idx="152">
                  <c:v>1.8594000244140625</c:v>
                </c:pt>
                <c:pt idx="153">
                  <c:v>1.8604000244140635</c:v>
                </c:pt>
                <c:pt idx="154">
                  <c:v>1.8614000244140625</c:v>
                </c:pt>
                <c:pt idx="155">
                  <c:v>1.8624000244140635</c:v>
                </c:pt>
                <c:pt idx="156">
                  <c:v>1.8634000244140625</c:v>
                </c:pt>
                <c:pt idx="157">
                  <c:v>1.8644000244140635</c:v>
                </c:pt>
                <c:pt idx="158">
                  <c:v>1.8654000244140625</c:v>
                </c:pt>
                <c:pt idx="159">
                  <c:v>1.8664000244140635</c:v>
                </c:pt>
                <c:pt idx="160">
                  <c:v>1.8674000244140625</c:v>
                </c:pt>
                <c:pt idx="161">
                  <c:v>1.8684000244140635</c:v>
                </c:pt>
                <c:pt idx="162">
                  <c:v>1.8694000244140625</c:v>
                </c:pt>
                <c:pt idx="163">
                  <c:v>1.8704000244140633</c:v>
                </c:pt>
                <c:pt idx="164">
                  <c:v>1.8714000244140625</c:v>
                </c:pt>
                <c:pt idx="165">
                  <c:v>1.8724000244140633</c:v>
                </c:pt>
                <c:pt idx="166">
                  <c:v>1.8734000244140625</c:v>
                </c:pt>
                <c:pt idx="167">
                  <c:v>1.8744000244140633</c:v>
                </c:pt>
                <c:pt idx="168">
                  <c:v>1.8754000244140625</c:v>
                </c:pt>
                <c:pt idx="169">
                  <c:v>1.8764000244140633</c:v>
                </c:pt>
                <c:pt idx="170">
                  <c:v>1.8774000244140625</c:v>
                </c:pt>
                <c:pt idx="171">
                  <c:v>1.8784000244140633</c:v>
                </c:pt>
                <c:pt idx="172">
                  <c:v>1.8794000244140625</c:v>
                </c:pt>
                <c:pt idx="173">
                  <c:v>1.8804000244140633</c:v>
                </c:pt>
                <c:pt idx="174">
                  <c:v>1.8814000244140625</c:v>
                </c:pt>
                <c:pt idx="175">
                  <c:v>1.8824000244140633</c:v>
                </c:pt>
                <c:pt idx="176">
                  <c:v>1.8834000244140625</c:v>
                </c:pt>
                <c:pt idx="177">
                  <c:v>1.8844000244140633</c:v>
                </c:pt>
                <c:pt idx="178">
                  <c:v>1.8854000244140625</c:v>
                </c:pt>
                <c:pt idx="179">
                  <c:v>1.8864000244140633</c:v>
                </c:pt>
                <c:pt idx="180">
                  <c:v>1.8874000244140625</c:v>
                </c:pt>
                <c:pt idx="181">
                  <c:v>1.8884000244140633</c:v>
                </c:pt>
                <c:pt idx="182">
                  <c:v>1.8894000244140625</c:v>
                </c:pt>
                <c:pt idx="183">
                  <c:v>1.8904000244140633</c:v>
                </c:pt>
                <c:pt idx="184">
                  <c:v>1.8914000244140625</c:v>
                </c:pt>
                <c:pt idx="185">
                  <c:v>1.8924000244140633</c:v>
                </c:pt>
                <c:pt idx="186">
                  <c:v>1.8934000244140625</c:v>
                </c:pt>
                <c:pt idx="187">
                  <c:v>1.8944000244140633</c:v>
                </c:pt>
                <c:pt idx="188">
                  <c:v>1.8954000244140625</c:v>
                </c:pt>
                <c:pt idx="189">
                  <c:v>1.8964000244140633</c:v>
                </c:pt>
                <c:pt idx="190">
                  <c:v>1.8974000244140625</c:v>
                </c:pt>
                <c:pt idx="191">
                  <c:v>1.8984000244140633</c:v>
                </c:pt>
                <c:pt idx="192">
                  <c:v>1.8994000244140625</c:v>
                </c:pt>
                <c:pt idx="193">
                  <c:v>1.9004000244140633</c:v>
                </c:pt>
                <c:pt idx="194">
                  <c:v>1.9014000244140625</c:v>
                </c:pt>
                <c:pt idx="195">
                  <c:v>1.9024000244140633</c:v>
                </c:pt>
                <c:pt idx="196">
                  <c:v>1.9034000244140625</c:v>
                </c:pt>
                <c:pt idx="197">
                  <c:v>1.9044000244140633</c:v>
                </c:pt>
                <c:pt idx="198">
                  <c:v>1.9054000244140625</c:v>
                </c:pt>
                <c:pt idx="199">
                  <c:v>1.9064000244140633</c:v>
                </c:pt>
                <c:pt idx="200">
                  <c:v>1.9074000244140625</c:v>
                </c:pt>
                <c:pt idx="201">
                  <c:v>1.9084000244140633</c:v>
                </c:pt>
                <c:pt idx="202">
                  <c:v>1.9094000244140625</c:v>
                </c:pt>
                <c:pt idx="203">
                  <c:v>1.9104000244140633</c:v>
                </c:pt>
                <c:pt idx="204">
                  <c:v>1.9114000244140625</c:v>
                </c:pt>
                <c:pt idx="205">
                  <c:v>1.9124000244140633</c:v>
                </c:pt>
                <c:pt idx="206">
                  <c:v>1.9134000244140625</c:v>
                </c:pt>
                <c:pt idx="207">
                  <c:v>1.9144000244140633</c:v>
                </c:pt>
                <c:pt idx="208">
                  <c:v>1.9154000244140625</c:v>
                </c:pt>
                <c:pt idx="209">
                  <c:v>1.9164000244140633</c:v>
                </c:pt>
                <c:pt idx="210">
                  <c:v>1.9174000244140625</c:v>
                </c:pt>
                <c:pt idx="211">
                  <c:v>1.9184000244140633</c:v>
                </c:pt>
                <c:pt idx="212">
                  <c:v>1.9194000244140625</c:v>
                </c:pt>
                <c:pt idx="213">
                  <c:v>1.9204000244140633</c:v>
                </c:pt>
                <c:pt idx="214">
                  <c:v>1.9214000244140625</c:v>
                </c:pt>
                <c:pt idx="215">
                  <c:v>1.9224000244140633</c:v>
                </c:pt>
                <c:pt idx="216">
                  <c:v>1.9234000244140625</c:v>
                </c:pt>
                <c:pt idx="217">
                  <c:v>1.9244000244140633</c:v>
                </c:pt>
                <c:pt idx="218">
                  <c:v>1.9254000244140625</c:v>
                </c:pt>
                <c:pt idx="219">
                  <c:v>1.9264000244140633</c:v>
                </c:pt>
                <c:pt idx="220">
                  <c:v>1.9274000244140634</c:v>
                </c:pt>
                <c:pt idx="221">
                  <c:v>1.9284000244140633</c:v>
                </c:pt>
                <c:pt idx="222">
                  <c:v>1.9294000244140634</c:v>
                </c:pt>
                <c:pt idx="223">
                  <c:v>1.9304000244140633</c:v>
                </c:pt>
                <c:pt idx="224">
                  <c:v>1.9314000244140634</c:v>
                </c:pt>
                <c:pt idx="225">
                  <c:v>1.9324000244140633</c:v>
                </c:pt>
                <c:pt idx="226">
                  <c:v>1.9334000244140634</c:v>
                </c:pt>
                <c:pt idx="227">
                  <c:v>1.9344000244140633</c:v>
                </c:pt>
                <c:pt idx="228">
                  <c:v>1.9354000244140634</c:v>
                </c:pt>
                <c:pt idx="229">
                  <c:v>1.9364000244140633</c:v>
                </c:pt>
                <c:pt idx="230">
                  <c:v>1.9374000244140634</c:v>
                </c:pt>
                <c:pt idx="231">
                  <c:v>1.9384000244140633</c:v>
                </c:pt>
                <c:pt idx="232">
                  <c:v>1.9394000244140635</c:v>
                </c:pt>
                <c:pt idx="233">
                  <c:v>1.9404000244140633</c:v>
                </c:pt>
                <c:pt idx="234">
                  <c:v>1.9414000244140635</c:v>
                </c:pt>
                <c:pt idx="235">
                  <c:v>1.9424000244140633</c:v>
                </c:pt>
                <c:pt idx="236">
                  <c:v>1.9434000244140635</c:v>
                </c:pt>
                <c:pt idx="237">
                  <c:v>1.9444000244140633</c:v>
                </c:pt>
                <c:pt idx="238">
                  <c:v>1.9454000244140635</c:v>
                </c:pt>
                <c:pt idx="239">
                  <c:v>1.9464000244140633</c:v>
                </c:pt>
                <c:pt idx="240">
                  <c:v>1.9474000244140635</c:v>
                </c:pt>
                <c:pt idx="241">
                  <c:v>1.9484000244140633</c:v>
                </c:pt>
                <c:pt idx="242">
                  <c:v>1.9494000244140635</c:v>
                </c:pt>
                <c:pt idx="243">
                  <c:v>1.9504000244140633</c:v>
                </c:pt>
                <c:pt idx="244">
                  <c:v>1.9514000244140635</c:v>
                </c:pt>
                <c:pt idx="245">
                  <c:v>1.9524000244140634</c:v>
                </c:pt>
                <c:pt idx="246">
                  <c:v>1.9534000244140635</c:v>
                </c:pt>
                <c:pt idx="247">
                  <c:v>1.9544000244140634</c:v>
                </c:pt>
                <c:pt idx="248">
                  <c:v>1.9554000244140635</c:v>
                </c:pt>
                <c:pt idx="249">
                  <c:v>1.9564000244140634</c:v>
                </c:pt>
                <c:pt idx="250">
                  <c:v>1.9574000244140635</c:v>
                </c:pt>
                <c:pt idx="251">
                  <c:v>1.9584000244140634</c:v>
                </c:pt>
                <c:pt idx="252">
                  <c:v>1.9594000244140635</c:v>
                </c:pt>
                <c:pt idx="253">
                  <c:v>1.9604000244140634</c:v>
                </c:pt>
                <c:pt idx="254">
                  <c:v>1.9614000244140635</c:v>
                </c:pt>
                <c:pt idx="255">
                  <c:v>1.9624000244140634</c:v>
                </c:pt>
                <c:pt idx="256">
                  <c:v>1.9634000244140635</c:v>
                </c:pt>
                <c:pt idx="257">
                  <c:v>1.9644000244140634</c:v>
                </c:pt>
                <c:pt idx="258">
                  <c:v>1.9654000244140635</c:v>
                </c:pt>
                <c:pt idx="259">
                  <c:v>1.9664000244140634</c:v>
                </c:pt>
                <c:pt idx="260">
                  <c:v>1.9674000244140635</c:v>
                </c:pt>
                <c:pt idx="261">
                  <c:v>1.9684000244140634</c:v>
                </c:pt>
                <c:pt idx="262">
                  <c:v>1.9694000244140635</c:v>
                </c:pt>
                <c:pt idx="263">
                  <c:v>1.9704000244140634</c:v>
                </c:pt>
                <c:pt idx="264">
                  <c:v>1.9714000244140635</c:v>
                </c:pt>
                <c:pt idx="265">
                  <c:v>1.9724000244140634</c:v>
                </c:pt>
                <c:pt idx="266">
                  <c:v>1.9734000244140635</c:v>
                </c:pt>
                <c:pt idx="267">
                  <c:v>1.9744000244140634</c:v>
                </c:pt>
                <c:pt idx="268">
                  <c:v>1.9754000244140635</c:v>
                </c:pt>
                <c:pt idx="269">
                  <c:v>1.9764000244140636</c:v>
                </c:pt>
                <c:pt idx="270">
                  <c:v>1.9774000244140635</c:v>
                </c:pt>
                <c:pt idx="271">
                  <c:v>1.9784000244140636</c:v>
                </c:pt>
                <c:pt idx="272">
                  <c:v>1.9794000244140635</c:v>
                </c:pt>
                <c:pt idx="273">
                  <c:v>1.9804000244140636</c:v>
                </c:pt>
                <c:pt idx="274">
                  <c:v>1.9814000244140635</c:v>
                </c:pt>
                <c:pt idx="275">
                  <c:v>1.9824000244140636</c:v>
                </c:pt>
                <c:pt idx="276">
                  <c:v>1.9834000244140635</c:v>
                </c:pt>
                <c:pt idx="277">
                  <c:v>1.9844000244140636</c:v>
                </c:pt>
                <c:pt idx="278">
                  <c:v>1.9854000244140635</c:v>
                </c:pt>
                <c:pt idx="279">
                  <c:v>1.9864000244140636</c:v>
                </c:pt>
                <c:pt idx="280">
                  <c:v>1.9874000244140635</c:v>
                </c:pt>
                <c:pt idx="281">
                  <c:v>1.9884000244140636</c:v>
                </c:pt>
                <c:pt idx="282">
                  <c:v>1.9894000244140635</c:v>
                </c:pt>
                <c:pt idx="283">
                  <c:v>1.9904000244140636</c:v>
                </c:pt>
                <c:pt idx="284">
                  <c:v>1.9914000244140635</c:v>
                </c:pt>
                <c:pt idx="285">
                  <c:v>1.9924000244140636</c:v>
                </c:pt>
                <c:pt idx="286">
                  <c:v>1.9934000244140635</c:v>
                </c:pt>
                <c:pt idx="287">
                  <c:v>1.9944000244140636</c:v>
                </c:pt>
                <c:pt idx="288">
                  <c:v>1.9954000244140633</c:v>
                </c:pt>
                <c:pt idx="289">
                  <c:v>1.9964000244140636</c:v>
                </c:pt>
                <c:pt idx="290">
                  <c:v>1.9974000244140633</c:v>
                </c:pt>
                <c:pt idx="291">
                  <c:v>1.9984000244140636</c:v>
                </c:pt>
                <c:pt idx="292">
                  <c:v>1.9994000244140633</c:v>
                </c:pt>
                <c:pt idx="293">
                  <c:v>2.0004000244140623</c:v>
                </c:pt>
                <c:pt idx="294">
                  <c:v>2.0014000244140608</c:v>
                </c:pt>
                <c:pt idx="295">
                  <c:v>2.0024000244140603</c:v>
                </c:pt>
                <c:pt idx="296">
                  <c:v>2.0034000244140624</c:v>
                </c:pt>
                <c:pt idx="297">
                  <c:v>2.0044000244140623</c:v>
                </c:pt>
                <c:pt idx="298">
                  <c:v>2.0054000244140608</c:v>
                </c:pt>
                <c:pt idx="299">
                  <c:v>2.0064000244140603</c:v>
                </c:pt>
                <c:pt idx="300">
                  <c:v>2.0074000244140624</c:v>
                </c:pt>
                <c:pt idx="301">
                  <c:v>2.0084000244140623</c:v>
                </c:pt>
                <c:pt idx="302">
                  <c:v>2.0094000244140608</c:v>
                </c:pt>
                <c:pt idx="303">
                  <c:v>2.0104000244140603</c:v>
                </c:pt>
                <c:pt idx="304">
                  <c:v>2.0114000244140597</c:v>
                </c:pt>
                <c:pt idx="305">
                  <c:v>2.0124000244140592</c:v>
                </c:pt>
                <c:pt idx="306">
                  <c:v>2.0134000244140609</c:v>
                </c:pt>
                <c:pt idx="307">
                  <c:v>2.0144000244140603</c:v>
                </c:pt>
                <c:pt idx="308">
                  <c:v>2.0154000244140597</c:v>
                </c:pt>
                <c:pt idx="309">
                  <c:v>2.0164000244140592</c:v>
                </c:pt>
                <c:pt idx="310">
                  <c:v>2.0174000244140609</c:v>
                </c:pt>
                <c:pt idx="311">
                  <c:v>2.0184000244140603</c:v>
                </c:pt>
                <c:pt idx="312">
                  <c:v>2.0194000244140597</c:v>
                </c:pt>
                <c:pt idx="313">
                  <c:v>2.0204000244140623</c:v>
                </c:pt>
                <c:pt idx="314">
                  <c:v>2.0214000244140609</c:v>
                </c:pt>
                <c:pt idx="315">
                  <c:v>2.0224000244140603</c:v>
                </c:pt>
                <c:pt idx="316">
                  <c:v>2.0234000244140624</c:v>
                </c:pt>
                <c:pt idx="317">
                  <c:v>2.0244000244140623</c:v>
                </c:pt>
                <c:pt idx="318">
                  <c:v>2.0254000244140609</c:v>
                </c:pt>
                <c:pt idx="319">
                  <c:v>2.0264000244140603</c:v>
                </c:pt>
                <c:pt idx="320">
                  <c:v>2.0274000244140624</c:v>
                </c:pt>
                <c:pt idx="321">
                  <c:v>2.0284000244140623</c:v>
                </c:pt>
                <c:pt idx="322">
                  <c:v>2.0294000244140609</c:v>
                </c:pt>
                <c:pt idx="323">
                  <c:v>2.0304000244140603</c:v>
                </c:pt>
                <c:pt idx="324">
                  <c:v>2.0314000244140598</c:v>
                </c:pt>
                <c:pt idx="325">
                  <c:v>2.0324000244140592</c:v>
                </c:pt>
                <c:pt idx="326">
                  <c:v>2.0334000244140609</c:v>
                </c:pt>
                <c:pt idx="327">
                  <c:v>2.0344000244140603</c:v>
                </c:pt>
                <c:pt idx="328">
                  <c:v>2.0354000244140598</c:v>
                </c:pt>
                <c:pt idx="329">
                  <c:v>2.0364000244140592</c:v>
                </c:pt>
                <c:pt idx="330">
                  <c:v>2.0374000244140609</c:v>
                </c:pt>
                <c:pt idx="331">
                  <c:v>2.0384000244140603</c:v>
                </c:pt>
                <c:pt idx="332">
                  <c:v>2.0394000244140602</c:v>
                </c:pt>
                <c:pt idx="333">
                  <c:v>2.0404000244140623</c:v>
                </c:pt>
                <c:pt idx="334">
                  <c:v>2.0414000244140627</c:v>
                </c:pt>
                <c:pt idx="335">
                  <c:v>2.0424000244140603</c:v>
                </c:pt>
                <c:pt idx="336">
                  <c:v>2.0434000244140624</c:v>
                </c:pt>
                <c:pt idx="337">
                  <c:v>2.0444000244140623</c:v>
                </c:pt>
                <c:pt idx="338">
                  <c:v>2.0454000244140627</c:v>
                </c:pt>
                <c:pt idx="339">
                  <c:v>2.0464000244140603</c:v>
                </c:pt>
                <c:pt idx="340">
                  <c:v>2.0474000244140624</c:v>
                </c:pt>
                <c:pt idx="341">
                  <c:v>2.0483999023437498</c:v>
                </c:pt>
                <c:pt idx="342">
                  <c:v>2.0493999023437501</c:v>
                </c:pt>
                <c:pt idx="343">
                  <c:v>2.05039990234375</c:v>
                </c:pt>
                <c:pt idx="344">
                  <c:v>2.0513999023437481</c:v>
                </c:pt>
                <c:pt idx="345">
                  <c:v>2.052399902343748</c:v>
                </c:pt>
                <c:pt idx="346">
                  <c:v>2.0533999023437501</c:v>
                </c:pt>
                <c:pt idx="347">
                  <c:v>2.05439990234375</c:v>
                </c:pt>
                <c:pt idx="348">
                  <c:v>2.0553999023437481</c:v>
                </c:pt>
                <c:pt idx="349">
                  <c:v>2.056399902343748</c:v>
                </c:pt>
                <c:pt idx="350">
                  <c:v>2.0573999023437501</c:v>
                </c:pt>
                <c:pt idx="351">
                  <c:v>2.05839990234375</c:v>
                </c:pt>
                <c:pt idx="352">
                  <c:v>2.0593999023437481</c:v>
                </c:pt>
                <c:pt idx="353">
                  <c:v>2.0603999023437498</c:v>
                </c:pt>
                <c:pt idx="354">
                  <c:v>2.0613999023437501</c:v>
                </c:pt>
                <c:pt idx="355">
                  <c:v>2.06239990234375</c:v>
                </c:pt>
                <c:pt idx="356">
                  <c:v>2.0633999023437499</c:v>
                </c:pt>
                <c:pt idx="357">
                  <c:v>2.0643999023437498</c:v>
                </c:pt>
                <c:pt idx="358">
                  <c:v>2.0653999023437501</c:v>
                </c:pt>
                <c:pt idx="359">
                  <c:v>2.06639990234375</c:v>
                </c:pt>
                <c:pt idx="360">
                  <c:v>2.0673999023437499</c:v>
                </c:pt>
                <c:pt idx="361">
                  <c:v>2.0683999023437498</c:v>
                </c:pt>
                <c:pt idx="362">
                  <c:v>2.0693999023437502</c:v>
                </c:pt>
                <c:pt idx="363">
                  <c:v>2.07039990234375</c:v>
                </c:pt>
                <c:pt idx="364">
                  <c:v>2.0713999023437482</c:v>
                </c:pt>
                <c:pt idx="365">
                  <c:v>2.072399902343748</c:v>
                </c:pt>
                <c:pt idx="366">
                  <c:v>2.0733999023437502</c:v>
                </c:pt>
                <c:pt idx="367">
                  <c:v>2.07439990234375</c:v>
                </c:pt>
                <c:pt idx="368">
                  <c:v>2.0753999023437482</c:v>
                </c:pt>
                <c:pt idx="369">
                  <c:v>2.076399902343748</c:v>
                </c:pt>
                <c:pt idx="370">
                  <c:v>2.0773999023437502</c:v>
                </c:pt>
                <c:pt idx="371">
                  <c:v>2.07839990234375</c:v>
                </c:pt>
                <c:pt idx="372">
                  <c:v>2.0793999023437482</c:v>
                </c:pt>
                <c:pt idx="373">
                  <c:v>2.0803999023437498</c:v>
                </c:pt>
                <c:pt idx="374">
                  <c:v>2.0813999023437502</c:v>
                </c:pt>
                <c:pt idx="375">
                  <c:v>2.0823999023437501</c:v>
                </c:pt>
                <c:pt idx="376">
                  <c:v>2.0833999023437499</c:v>
                </c:pt>
                <c:pt idx="377">
                  <c:v>2.0843999023437498</c:v>
                </c:pt>
                <c:pt idx="378">
                  <c:v>2.0853999023437502</c:v>
                </c:pt>
                <c:pt idx="379">
                  <c:v>2.0863999023437501</c:v>
                </c:pt>
                <c:pt idx="380">
                  <c:v>2.0873999023437499</c:v>
                </c:pt>
                <c:pt idx="381">
                  <c:v>2.0883999023437498</c:v>
                </c:pt>
                <c:pt idx="382">
                  <c:v>2.0893999023437502</c:v>
                </c:pt>
                <c:pt idx="383">
                  <c:v>2.0903999023437501</c:v>
                </c:pt>
                <c:pt idx="384">
                  <c:v>2.09139990234375</c:v>
                </c:pt>
                <c:pt idx="385">
                  <c:v>2.0923999023437481</c:v>
                </c:pt>
                <c:pt idx="386">
                  <c:v>2.0933999023437502</c:v>
                </c:pt>
                <c:pt idx="387">
                  <c:v>2.0943999023437501</c:v>
                </c:pt>
                <c:pt idx="388">
                  <c:v>2.09539990234375</c:v>
                </c:pt>
                <c:pt idx="389">
                  <c:v>2.0963999023437481</c:v>
                </c:pt>
                <c:pt idx="390">
                  <c:v>2.0973999023437502</c:v>
                </c:pt>
                <c:pt idx="391">
                  <c:v>2.0983999023437501</c:v>
                </c:pt>
                <c:pt idx="392">
                  <c:v>2.09939990234375</c:v>
                </c:pt>
                <c:pt idx="393">
                  <c:v>2.1003999023437498</c:v>
                </c:pt>
                <c:pt idx="394">
                  <c:v>2.1013999023437502</c:v>
                </c:pt>
                <c:pt idx="395">
                  <c:v>2.1023999023437501</c:v>
                </c:pt>
                <c:pt idx="396">
                  <c:v>2.1033999023437517</c:v>
                </c:pt>
                <c:pt idx="397">
                  <c:v>2.1043999023437499</c:v>
                </c:pt>
                <c:pt idx="398">
                  <c:v>2.1053999023437502</c:v>
                </c:pt>
                <c:pt idx="399">
                  <c:v>2.1063999023437501</c:v>
                </c:pt>
                <c:pt idx="400">
                  <c:v>2.1073999023437517</c:v>
                </c:pt>
                <c:pt idx="401">
                  <c:v>2.1083999023437499</c:v>
                </c:pt>
                <c:pt idx="402">
                  <c:v>2.1093999023437502</c:v>
                </c:pt>
                <c:pt idx="403">
                  <c:v>2.1103999023437501</c:v>
                </c:pt>
                <c:pt idx="404">
                  <c:v>2.11139990234375</c:v>
                </c:pt>
                <c:pt idx="405">
                  <c:v>2.1123999023437481</c:v>
                </c:pt>
                <c:pt idx="406">
                  <c:v>2.1133999023437502</c:v>
                </c:pt>
                <c:pt idx="407">
                  <c:v>2.1143999023437501</c:v>
                </c:pt>
                <c:pt idx="408">
                  <c:v>2.11539990234375</c:v>
                </c:pt>
                <c:pt idx="409">
                  <c:v>2.1163999023437481</c:v>
                </c:pt>
                <c:pt idx="410">
                  <c:v>2.1173999023437502</c:v>
                </c:pt>
                <c:pt idx="411">
                  <c:v>2.1183999023437501</c:v>
                </c:pt>
                <c:pt idx="412">
                  <c:v>2.11939990234375</c:v>
                </c:pt>
                <c:pt idx="413">
                  <c:v>2.1203999023437499</c:v>
                </c:pt>
                <c:pt idx="414">
                  <c:v>2.1213999023437502</c:v>
                </c:pt>
                <c:pt idx="415">
                  <c:v>2.1223999023437501</c:v>
                </c:pt>
                <c:pt idx="416">
                  <c:v>2.1233999023437518</c:v>
                </c:pt>
                <c:pt idx="417">
                  <c:v>2.1243999023437499</c:v>
                </c:pt>
                <c:pt idx="418">
                  <c:v>2.1253999023437502</c:v>
                </c:pt>
                <c:pt idx="419">
                  <c:v>2.1263999023437501</c:v>
                </c:pt>
                <c:pt idx="420">
                  <c:v>2.1273999023437518</c:v>
                </c:pt>
                <c:pt idx="421">
                  <c:v>2.1283999023437499</c:v>
                </c:pt>
                <c:pt idx="422">
                  <c:v>2.1293999023437502</c:v>
                </c:pt>
                <c:pt idx="423">
                  <c:v>2.1303999023437501</c:v>
                </c:pt>
                <c:pt idx="424">
                  <c:v>2.13139990234375</c:v>
                </c:pt>
                <c:pt idx="425">
                  <c:v>2.1323999023437481</c:v>
                </c:pt>
                <c:pt idx="426">
                  <c:v>2.1333999023437502</c:v>
                </c:pt>
                <c:pt idx="427">
                  <c:v>2.1343999023437501</c:v>
                </c:pt>
                <c:pt idx="428">
                  <c:v>2.13539990234375</c:v>
                </c:pt>
                <c:pt idx="429">
                  <c:v>2.1363999023437481</c:v>
                </c:pt>
                <c:pt idx="430">
                  <c:v>2.1373999023437502</c:v>
                </c:pt>
                <c:pt idx="431">
                  <c:v>2.1383999023437501</c:v>
                </c:pt>
                <c:pt idx="432">
                  <c:v>2.13939990234375</c:v>
                </c:pt>
                <c:pt idx="433">
                  <c:v>2.1403999023437499</c:v>
                </c:pt>
                <c:pt idx="434">
                  <c:v>2.1413999023437502</c:v>
                </c:pt>
                <c:pt idx="435">
                  <c:v>2.1423999023437501</c:v>
                </c:pt>
                <c:pt idx="436">
                  <c:v>2.1433999023437518</c:v>
                </c:pt>
                <c:pt idx="437">
                  <c:v>2.1443999023437499</c:v>
                </c:pt>
                <c:pt idx="438">
                  <c:v>2.1453999023437502</c:v>
                </c:pt>
                <c:pt idx="439">
                  <c:v>2.1463999023437501</c:v>
                </c:pt>
                <c:pt idx="440">
                  <c:v>2.1473999023437518</c:v>
                </c:pt>
                <c:pt idx="441">
                  <c:v>2.1483999023437499</c:v>
                </c:pt>
                <c:pt idx="442">
                  <c:v>2.1493999023437498</c:v>
                </c:pt>
                <c:pt idx="443">
                  <c:v>2.1503999023437501</c:v>
                </c:pt>
                <c:pt idx="444">
                  <c:v>2.15139990234375</c:v>
                </c:pt>
                <c:pt idx="445">
                  <c:v>2.1523999023437481</c:v>
                </c:pt>
                <c:pt idx="446">
                  <c:v>2.1533999023437498</c:v>
                </c:pt>
                <c:pt idx="447">
                  <c:v>2.1543999023437501</c:v>
                </c:pt>
                <c:pt idx="448">
                  <c:v>2.15539990234375</c:v>
                </c:pt>
                <c:pt idx="449">
                  <c:v>2.1563999023437481</c:v>
                </c:pt>
                <c:pt idx="450">
                  <c:v>2.1573999023437498</c:v>
                </c:pt>
                <c:pt idx="451">
                  <c:v>2.1583999023437501</c:v>
                </c:pt>
                <c:pt idx="452">
                  <c:v>2.15939990234375</c:v>
                </c:pt>
                <c:pt idx="453">
                  <c:v>2.1603999023437499</c:v>
                </c:pt>
                <c:pt idx="454">
                  <c:v>2.1613999023437498</c:v>
                </c:pt>
                <c:pt idx="455">
                  <c:v>2.1623999023437501</c:v>
                </c:pt>
                <c:pt idx="456">
                  <c:v>2.1633999023437518</c:v>
                </c:pt>
                <c:pt idx="457">
                  <c:v>2.1643999023437499</c:v>
                </c:pt>
                <c:pt idx="458">
                  <c:v>2.1653999023437498</c:v>
                </c:pt>
                <c:pt idx="459">
                  <c:v>2.1663999023437501</c:v>
                </c:pt>
                <c:pt idx="460">
                  <c:v>2.1673999023437518</c:v>
                </c:pt>
                <c:pt idx="461">
                  <c:v>2.1683999023437499</c:v>
                </c:pt>
                <c:pt idx="462">
                  <c:v>2.1693999023437498</c:v>
                </c:pt>
                <c:pt idx="463">
                  <c:v>2.1703999023437501</c:v>
                </c:pt>
                <c:pt idx="464">
                  <c:v>2.17139990234375</c:v>
                </c:pt>
                <c:pt idx="465">
                  <c:v>2.1723999023437481</c:v>
                </c:pt>
                <c:pt idx="466">
                  <c:v>2.1733999023437498</c:v>
                </c:pt>
                <c:pt idx="467">
                  <c:v>2.1743999023437501</c:v>
                </c:pt>
                <c:pt idx="468">
                  <c:v>2.17539990234375</c:v>
                </c:pt>
                <c:pt idx="469">
                  <c:v>2.1763999023437481</c:v>
                </c:pt>
                <c:pt idx="470">
                  <c:v>2.1773999023437498</c:v>
                </c:pt>
                <c:pt idx="471">
                  <c:v>2.1783999023437501</c:v>
                </c:pt>
                <c:pt idx="472">
                  <c:v>2.17939990234375</c:v>
                </c:pt>
                <c:pt idx="473">
                  <c:v>2.1803999023437499</c:v>
                </c:pt>
                <c:pt idx="474">
                  <c:v>2.1813999023437498</c:v>
                </c:pt>
                <c:pt idx="475">
                  <c:v>2.1823999023437501</c:v>
                </c:pt>
                <c:pt idx="476">
                  <c:v>2.1833999023437518</c:v>
                </c:pt>
                <c:pt idx="477">
                  <c:v>2.1843999023437499</c:v>
                </c:pt>
                <c:pt idx="478">
                  <c:v>2.1853999023437498</c:v>
                </c:pt>
                <c:pt idx="479">
                  <c:v>2.1863999023437501</c:v>
                </c:pt>
                <c:pt idx="480">
                  <c:v>2.1873999023437518</c:v>
                </c:pt>
                <c:pt idx="481">
                  <c:v>2.1883999023437499</c:v>
                </c:pt>
                <c:pt idx="482">
                  <c:v>2.1893999023437498</c:v>
                </c:pt>
                <c:pt idx="483">
                  <c:v>2.1903999023437501</c:v>
                </c:pt>
                <c:pt idx="484">
                  <c:v>2.19139990234375</c:v>
                </c:pt>
                <c:pt idx="485">
                  <c:v>2.1923999023437482</c:v>
                </c:pt>
                <c:pt idx="486">
                  <c:v>2.1933999023437498</c:v>
                </c:pt>
                <c:pt idx="487">
                  <c:v>2.1943999023437502</c:v>
                </c:pt>
                <c:pt idx="488">
                  <c:v>2.19539990234375</c:v>
                </c:pt>
                <c:pt idx="489">
                  <c:v>2.1963999023437482</c:v>
                </c:pt>
                <c:pt idx="490">
                  <c:v>2.1973999023437498</c:v>
                </c:pt>
                <c:pt idx="491">
                  <c:v>2.1983999023437502</c:v>
                </c:pt>
                <c:pt idx="492">
                  <c:v>2.19939990234375</c:v>
                </c:pt>
                <c:pt idx="493">
                  <c:v>2.2003999023437499</c:v>
                </c:pt>
                <c:pt idx="494">
                  <c:v>2.2013999023437498</c:v>
                </c:pt>
                <c:pt idx="495">
                  <c:v>2.2023999023437502</c:v>
                </c:pt>
                <c:pt idx="496">
                  <c:v>2.2033999023437518</c:v>
                </c:pt>
                <c:pt idx="497">
                  <c:v>2.2043999023437499</c:v>
                </c:pt>
                <c:pt idx="498">
                  <c:v>2.2053999023437498</c:v>
                </c:pt>
                <c:pt idx="499">
                  <c:v>2.2063999023437502</c:v>
                </c:pt>
                <c:pt idx="500">
                  <c:v>2.2073999023437518</c:v>
                </c:pt>
                <c:pt idx="501">
                  <c:v>2.2083999023437499</c:v>
                </c:pt>
                <c:pt idx="502">
                  <c:v>2.2093999023437498</c:v>
                </c:pt>
                <c:pt idx="503">
                  <c:v>2.2103999023437502</c:v>
                </c:pt>
                <c:pt idx="504">
                  <c:v>2.2113999023437501</c:v>
                </c:pt>
                <c:pt idx="505">
                  <c:v>2.2123999023437482</c:v>
                </c:pt>
                <c:pt idx="506">
                  <c:v>2.2133999023437498</c:v>
                </c:pt>
                <c:pt idx="507">
                  <c:v>2.2143999023437502</c:v>
                </c:pt>
                <c:pt idx="508">
                  <c:v>2.2153999023437501</c:v>
                </c:pt>
                <c:pt idx="509">
                  <c:v>2.21639990234375</c:v>
                </c:pt>
                <c:pt idx="510">
                  <c:v>2.2173999023437498</c:v>
                </c:pt>
                <c:pt idx="511">
                  <c:v>2.2183999023437502</c:v>
                </c:pt>
                <c:pt idx="512">
                  <c:v>2.2193999023437501</c:v>
                </c:pt>
                <c:pt idx="513">
                  <c:v>2.2203999023437517</c:v>
                </c:pt>
                <c:pt idx="514">
                  <c:v>2.2213999023437498</c:v>
                </c:pt>
                <c:pt idx="515">
                  <c:v>2.2223999023437502</c:v>
                </c:pt>
                <c:pt idx="516">
                  <c:v>2.2233999023437518</c:v>
                </c:pt>
                <c:pt idx="517">
                  <c:v>2.2243999023437517</c:v>
                </c:pt>
                <c:pt idx="518">
                  <c:v>2.2253999023437498</c:v>
                </c:pt>
                <c:pt idx="519">
                  <c:v>2.2263999023437502</c:v>
                </c:pt>
                <c:pt idx="520">
                  <c:v>2.2273999023437518</c:v>
                </c:pt>
                <c:pt idx="521">
                  <c:v>2.2283999023437517</c:v>
                </c:pt>
                <c:pt idx="522">
                  <c:v>2.2293999023437499</c:v>
                </c:pt>
                <c:pt idx="523">
                  <c:v>2.2303999023437502</c:v>
                </c:pt>
                <c:pt idx="524">
                  <c:v>2.2313999023437501</c:v>
                </c:pt>
                <c:pt idx="525">
                  <c:v>2.23239990234375</c:v>
                </c:pt>
                <c:pt idx="526">
                  <c:v>2.2333999023437499</c:v>
                </c:pt>
                <c:pt idx="527">
                  <c:v>2.2343999023437502</c:v>
                </c:pt>
                <c:pt idx="528">
                  <c:v>2.2353999023437501</c:v>
                </c:pt>
                <c:pt idx="529">
                  <c:v>2.23639990234375</c:v>
                </c:pt>
                <c:pt idx="530">
                  <c:v>2.2373999023437499</c:v>
                </c:pt>
                <c:pt idx="531">
                  <c:v>2.2383999023437502</c:v>
                </c:pt>
                <c:pt idx="532">
                  <c:v>2.2393999023437501</c:v>
                </c:pt>
                <c:pt idx="533">
                  <c:v>2.2403999023437517</c:v>
                </c:pt>
                <c:pt idx="534">
                  <c:v>2.2413999023437499</c:v>
                </c:pt>
                <c:pt idx="535">
                  <c:v>2.2423999023437502</c:v>
                </c:pt>
                <c:pt idx="536">
                  <c:v>2.2433999023437519</c:v>
                </c:pt>
                <c:pt idx="537">
                  <c:v>2.2443999023437518</c:v>
                </c:pt>
                <c:pt idx="538">
                  <c:v>2.2453999023437499</c:v>
                </c:pt>
                <c:pt idx="539">
                  <c:v>2.2463999023437502</c:v>
                </c:pt>
                <c:pt idx="540">
                  <c:v>2.2473999023437519</c:v>
                </c:pt>
                <c:pt idx="541">
                  <c:v>2.2483999023437518</c:v>
                </c:pt>
                <c:pt idx="542">
                  <c:v>2.2493999023437499</c:v>
                </c:pt>
                <c:pt idx="543">
                  <c:v>2.2503999023437502</c:v>
                </c:pt>
                <c:pt idx="544">
                  <c:v>2.2513999023437501</c:v>
                </c:pt>
                <c:pt idx="545">
                  <c:v>2.25239990234375</c:v>
                </c:pt>
                <c:pt idx="546">
                  <c:v>2.2533999023437499</c:v>
                </c:pt>
                <c:pt idx="547">
                  <c:v>2.2543999023437502</c:v>
                </c:pt>
                <c:pt idx="548">
                  <c:v>2.2553999023437501</c:v>
                </c:pt>
                <c:pt idx="549">
                  <c:v>2.25639990234375</c:v>
                </c:pt>
                <c:pt idx="550">
                  <c:v>2.2573999023437499</c:v>
                </c:pt>
                <c:pt idx="551">
                  <c:v>2.2583999023437502</c:v>
                </c:pt>
                <c:pt idx="552">
                  <c:v>2.2593999023437501</c:v>
                </c:pt>
                <c:pt idx="553">
                  <c:v>2.2603999023437518</c:v>
                </c:pt>
                <c:pt idx="554">
                  <c:v>2.2613999023437499</c:v>
                </c:pt>
                <c:pt idx="555">
                  <c:v>2.2623999023437502</c:v>
                </c:pt>
                <c:pt idx="556">
                  <c:v>2.2633999023437519</c:v>
                </c:pt>
                <c:pt idx="557">
                  <c:v>2.2643999023437518</c:v>
                </c:pt>
                <c:pt idx="558">
                  <c:v>2.2653999023437499</c:v>
                </c:pt>
              </c:numCache>
            </c:numRef>
          </c:xVal>
          <c:yVal>
            <c:numRef>
              <c:f>Sheet2!$O$22:$O$580</c:f>
              <c:numCache>
                <c:formatCode>0.000E+00</c:formatCode>
                <c:ptCount val="559"/>
                <c:pt idx="0">
                  <c:v>1.3982358423896032E-3</c:v>
                </c:pt>
                <c:pt idx="1">
                  <c:v>1.5799772651988989E-3</c:v>
                </c:pt>
                <c:pt idx="2">
                  <c:v>1.7852981485183377E-3</c:v>
                </c:pt>
                <c:pt idx="3">
                  <c:v>2.0188594414255784E-3</c:v>
                </c:pt>
                <c:pt idx="4">
                  <c:v>2.278618553724578E-3</c:v>
                </c:pt>
                <c:pt idx="5">
                  <c:v>2.5726343766261316E-3</c:v>
                </c:pt>
                <c:pt idx="6">
                  <c:v>2.9039668010537346E-3</c:v>
                </c:pt>
                <c:pt idx="7">
                  <c:v>3.2766080675916492E-3</c:v>
                </c:pt>
                <c:pt idx="8">
                  <c:v>3.6990556002372871E-3</c:v>
                </c:pt>
                <c:pt idx="9">
                  <c:v>4.1838363625320493E-3</c:v>
                </c:pt>
                <c:pt idx="10">
                  <c:v>4.7365759056610321E-3</c:v>
                </c:pt>
                <c:pt idx="11">
                  <c:v>5.3633073469434725E-3</c:v>
                </c:pt>
                <c:pt idx="12">
                  <c:v>6.0843323025449739E-3</c:v>
                </c:pt>
                <c:pt idx="13">
                  <c:v>6.9143616202971998E-3</c:v>
                </c:pt>
                <c:pt idx="14">
                  <c:v>7.8766694123953429E-3</c:v>
                </c:pt>
                <c:pt idx="15">
                  <c:v>8.9910732714612359E-3</c:v>
                </c:pt>
                <c:pt idx="16">
                  <c:v>1.0296687163880998E-2</c:v>
                </c:pt>
                <c:pt idx="17">
                  <c:v>1.1813189465678747E-2</c:v>
                </c:pt>
                <c:pt idx="18">
                  <c:v>1.3612962036217743E-2</c:v>
                </c:pt>
                <c:pt idx="19">
                  <c:v>1.5738969923323597E-2</c:v>
                </c:pt>
                <c:pt idx="20">
                  <c:v>1.8282098339864106E-2</c:v>
                </c:pt>
                <c:pt idx="21">
                  <c:v>2.1333902983137004E-2</c:v>
                </c:pt>
                <c:pt idx="22">
                  <c:v>2.4978686717482827E-2</c:v>
                </c:pt>
                <c:pt idx="23">
                  <c:v>2.9312497001008467E-2</c:v>
                </c:pt>
                <c:pt idx="24">
                  <c:v>3.4416100127255364E-2</c:v>
                </c:pt>
                <c:pt idx="25">
                  <c:v>4.055778741621318E-2</c:v>
                </c:pt>
                <c:pt idx="26">
                  <c:v>4.7241931237451802E-2</c:v>
                </c:pt>
                <c:pt idx="27">
                  <c:v>5.4084512146057792E-2</c:v>
                </c:pt>
                <c:pt idx="28">
                  <c:v>6.0008674588596808E-2</c:v>
                </c:pt>
                <c:pt idx="29">
                  <c:v>6.5902786595503318E-2</c:v>
                </c:pt>
                <c:pt idx="30">
                  <c:v>7.1600514905858184E-2</c:v>
                </c:pt>
                <c:pt idx="31">
                  <c:v>7.8444828736130595E-2</c:v>
                </c:pt>
                <c:pt idx="32">
                  <c:v>8.5954073867195516E-2</c:v>
                </c:pt>
                <c:pt idx="33">
                  <c:v>9.5014870629641077E-2</c:v>
                </c:pt>
                <c:pt idx="34">
                  <c:v>0.10594018963907401</c:v>
                </c:pt>
                <c:pt idx="35">
                  <c:v>0.11819826232935003</c:v>
                </c:pt>
                <c:pt idx="36">
                  <c:v>0.13239828350570784</c:v>
                </c:pt>
                <c:pt idx="37">
                  <c:v>0.14759204872406401</c:v>
                </c:pt>
                <c:pt idx="38">
                  <c:v>0.16591191158065871</c:v>
                </c:pt>
                <c:pt idx="39">
                  <c:v>0.18632572112645551</c:v>
                </c:pt>
                <c:pt idx="40">
                  <c:v>0.21117291017763479</c:v>
                </c:pt>
                <c:pt idx="41">
                  <c:v>0.24046167524044371</c:v>
                </c:pt>
                <c:pt idx="42">
                  <c:v>0.27520363073995391</c:v>
                </c:pt>
                <c:pt idx="43">
                  <c:v>0.31432381950310201</c:v>
                </c:pt>
                <c:pt idx="44">
                  <c:v>0.35748976993300807</c:v>
                </c:pt>
                <c:pt idx="45">
                  <c:v>0.4022908362713386</c:v>
                </c:pt>
                <c:pt idx="46">
                  <c:v>0.44904428389199152</c:v>
                </c:pt>
                <c:pt idx="47">
                  <c:v>0.49569659973317148</c:v>
                </c:pt>
                <c:pt idx="48">
                  <c:v>0.54248689197342759</c:v>
                </c:pt>
                <c:pt idx="49">
                  <c:v>0.58602490140989261</c:v>
                </c:pt>
                <c:pt idx="50">
                  <c:v>0.62634663298650328</c:v>
                </c:pt>
                <c:pt idx="51">
                  <c:v>0.66219818080784687</c:v>
                </c:pt>
                <c:pt idx="52">
                  <c:v>0.69428719405548167</c:v>
                </c:pt>
                <c:pt idx="53">
                  <c:v>0.72166859305451536</c:v>
                </c:pt>
                <c:pt idx="54">
                  <c:v>0.74751146204438401</c:v>
                </c:pt>
                <c:pt idx="55">
                  <c:v>0.7722527031458799</c:v>
                </c:pt>
                <c:pt idx="56">
                  <c:v>0.79517452466614902</c:v>
                </c:pt>
                <c:pt idx="57">
                  <c:v>0.81749058574601319</c:v>
                </c:pt>
                <c:pt idx="58">
                  <c:v>0.83876323446943102</c:v>
                </c:pt>
                <c:pt idx="59">
                  <c:v>0.85959023320097294</c:v>
                </c:pt>
                <c:pt idx="60">
                  <c:v>0.87772738660059757</c:v>
                </c:pt>
                <c:pt idx="61">
                  <c:v>0.8944320823250238</c:v>
                </c:pt>
                <c:pt idx="62">
                  <c:v>0.91027058627542734</c:v>
                </c:pt>
                <c:pt idx="63">
                  <c:v>0.92502483633282495</c:v>
                </c:pt>
                <c:pt idx="64">
                  <c:v>0.93723853132320134</c:v>
                </c:pt>
                <c:pt idx="65">
                  <c:v>0.94837112355032704</c:v>
                </c:pt>
                <c:pt idx="66">
                  <c:v>0.95569966289090613</c:v>
                </c:pt>
                <c:pt idx="67">
                  <c:v>0.96127758582455358</c:v>
                </c:pt>
                <c:pt idx="68">
                  <c:v>0.96477272003394088</c:v>
                </c:pt>
                <c:pt idx="69">
                  <c:v>0.96714509908417046</c:v>
                </c:pt>
                <c:pt idx="70">
                  <c:v>0.96875472428105369</c:v>
                </c:pt>
                <c:pt idx="71">
                  <c:v>0.96862915206696321</c:v>
                </c:pt>
                <c:pt idx="72">
                  <c:v>0.97003489506675655</c:v>
                </c:pt>
                <c:pt idx="73">
                  <c:v>0.97098821292244564</c:v>
                </c:pt>
                <c:pt idx="74">
                  <c:v>0.97199923277800204</c:v>
                </c:pt>
                <c:pt idx="75">
                  <c:v>0.97167570331546238</c:v>
                </c:pt>
                <c:pt idx="76">
                  <c:v>0.97269126923998794</c:v>
                </c:pt>
                <c:pt idx="77">
                  <c:v>0.97353688569316477</c:v>
                </c:pt>
                <c:pt idx="78">
                  <c:v>0.97487921440559766</c:v>
                </c:pt>
                <c:pt idx="79">
                  <c:v>0.97509498184987675</c:v>
                </c:pt>
                <c:pt idx="80">
                  <c:v>0.97637024884435253</c:v>
                </c:pt>
                <c:pt idx="81">
                  <c:v>0.97941579273692581</c:v>
                </c:pt>
                <c:pt idx="82">
                  <c:v>0.98051586414850245</c:v>
                </c:pt>
                <c:pt idx="83">
                  <c:v>0.9823432227586355</c:v>
                </c:pt>
                <c:pt idx="84">
                  <c:v>0.98207648666949654</c:v>
                </c:pt>
                <c:pt idx="85">
                  <c:v>0.9825039091946105</c:v>
                </c:pt>
                <c:pt idx="86">
                  <c:v>0.98112632738744165</c:v>
                </c:pt>
                <c:pt idx="87">
                  <c:v>0.97974960038225323</c:v>
                </c:pt>
                <c:pt idx="88">
                  <c:v>0.97836132809265408</c:v>
                </c:pt>
                <c:pt idx="89">
                  <c:v>0.97580487287395079</c:v>
                </c:pt>
                <c:pt idx="90">
                  <c:v>0.97283737716926588</c:v>
                </c:pt>
                <c:pt idx="91">
                  <c:v>0.96998280007670001</c:v>
                </c:pt>
                <c:pt idx="92">
                  <c:v>0.9672626850093945</c:v>
                </c:pt>
                <c:pt idx="93">
                  <c:v>0.96409188329682138</c:v>
                </c:pt>
                <c:pt idx="94">
                  <c:v>0.96195945179259612</c:v>
                </c:pt>
                <c:pt idx="95">
                  <c:v>0.95948513555839221</c:v>
                </c:pt>
                <c:pt idx="96">
                  <c:v>0.95734268230204966</c:v>
                </c:pt>
                <c:pt idx="97">
                  <c:v>0.95290853115839946</c:v>
                </c:pt>
                <c:pt idx="98">
                  <c:v>0.95060266368367274</c:v>
                </c:pt>
                <c:pt idx="99">
                  <c:v>0.94864168849513075</c:v>
                </c:pt>
                <c:pt idx="100">
                  <c:v>0.94820497432859696</c:v>
                </c:pt>
                <c:pt idx="101">
                  <c:v>0.94760175290266724</c:v>
                </c:pt>
                <c:pt idx="102">
                  <c:v>0.94608704144357292</c:v>
                </c:pt>
                <c:pt idx="103">
                  <c:v>0.94482102163997372</c:v>
                </c:pt>
                <c:pt idx="104">
                  <c:v>0.94420117871295506</c:v>
                </c:pt>
                <c:pt idx="105">
                  <c:v>0.94629990364040695</c:v>
                </c:pt>
                <c:pt idx="106">
                  <c:v>0.9473185122629707</c:v>
                </c:pt>
                <c:pt idx="107">
                  <c:v>0.94930968358392864</c:v>
                </c:pt>
                <c:pt idx="108">
                  <c:v>0.94942183718777584</c:v>
                </c:pt>
                <c:pt idx="109">
                  <c:v>0.95193315069538265</c:v>
                </c:pt>
                <c:pt idx="110">
                  <c:v>0.9539309534063537</c:v>
                </c:pt>
                <c:pt idx="111">
                  <c:v>0.95644523421583383</c:v>
                </c:pt>
                <c:pt idx="112">
                  <c:v>0.95755085215167579</c:v>
                </c:pt>
                <c:pt idx="113">
                  <c:v>0.95900554522653469</c:v>
                </c:pt>
                <c:pt idx="114">
                  <c:v>0.9611841562816188</c:v>
                </c:pt>
                <c:pt idx="115">
                  <c:v>0.96426839235803941</c:v>
                </c:pt>
                <c:pt idx="116">
                  <c:v>0.96527226700917346</c:v>
                </c:pt>
                <c:pt idx="117">
                  <c:v>0.96740876767716166</c:v>
                </c:pt>
                <c:pt idx="118">
                  <c:v>0.97016853520967761</c:v>
                </c:pt>
                <c:pt idx="119">
                  <c:v>0.97288391598726287</c:v>
                </c:pt>
                <c:pt idx="120">
                  <c:v>0.97407826740739101</c:v>
                </c:pt>
                <c:pt idx="121">
                  <c:v>0.97454718563122156</c:v>
                </c:pt>
                <c:pt idx="122">
                  <c:v>0.97581336632298166</c:v>
                </c:pt>
                <c:pt idx="123">
                  <c:v>0.97745543053947215</c:v>
                </c:pt>
                <c:pt idx="124">
                  <c:v>0.97913034549848565</c:v>
                </c:pt>
                <c:pt idx="125">
                  <c:v>0.9810343868609106</c:v>
                </c:pt>
                <c:pt idx="126">
                  <c:v>0.98110532463042377</c:v>
                </c:pt>
                <c:pt idx="127">
                  <c:v>0.98066241919870523</c:v>
                </c:pt>
                <c:pt idx="128">
                  <c:v>0.98028677967512057</c:v>
                </c:pt>
                <c:pt idx="129">
                  <c:v>0.98215623328408552</c:v>
                </c:pt>
                <c:pt idx="130">
                  <c:v>0.9829688368833287</c:v>
                </c:pt>
                <c:pt idx="131">
                  <c:v>0.98353703453311003</c:v>
                </c:pt>
                <c:pt idx="132">
                  <c:v>0.98267615866315661</c:v>
                </c:pt>
                <c:pt idx="133">
                  <c:v>0.98356063618619261</c:v>
                </c:pt>
                <c:pt idx="134">
                  <c:v>0.98249875344796489</c:v>
                </c:pt>
                <c:pt idx="135">
                  <c:v>0.98162485022526025</c:v>
                </c:pt>
                <c:pt idx="136">
                  <c:v>0.98178099986022316</c:v>
                </c:pt>
                <c:pt idx="137">
                  <c:v>0.9813900788695562</c:v>
                </c:pt>
                <c:pt idx="138">
                  <c:v>0.98036273200709256</c:v>
                </c:pt>
                <c:pt idx="139">
                  <c:v>0.97783704554211703</c:v>
                </c:pt>
                <c:pt idx="140">
                  <c:v>0.97700533349419683</c:v>
                </c:pt>
                <c:pt idx="141">
                  <c:v>0.97592773754912199</c:v>
                </c:pt>
                <c:pt idx="142">
                  <c:v>0.97390670065645768</c:v>
                </c:pt>
                <c:pt idx="143">
                  <c:v>0.97269303728079937</c:v>
                </c:pt>
                <c:pt idx="144">
                  <c:v>0.97171008684838145</c:v>
                </c:pt>
                <c:pt idx="145">
                  <c:v>0.9714625348668845</c:v>
                </c:pt>
                <c:pt idx="146">
                  <c:v>0.97023471733623934</c:v>
                </c:pt>
                <c:pt idx="147">
                  <c:v>0.96776904562284682</c:v>
                </c:pt>
                <c:pt idx="148">
                  <c:v>0.96568345866318861</c:v>
                </c:pt>
                <c:pt idx="149">
                  <c:v>0.96475812980959863</c:v>
                </c:pt>
                <c:pt idx="150">
                  <c:v>0.96573763481914432</c:v>
                </c:pt>
                <c:pt idx="151">
                  <c:v>0.96533086744721353</c:v>
                </c:pt>
                <c:pt idx="152">
                  <c:v>0.96331123576929967</c:v>
                </c:pt>
                <c:pt idx="153">
                  <c:v>0.96221822343243624</c:v>
                </c:pt>
                <c:pt idx="154">
                  <c:v>0.96097709666201048</c:v>
                </c:pt>
                <c:pt idx="155">
                  <c:v>0.95926487075265932</c:v>
                </c:pt>
                <c:pt idx="156">
                  <c:v>0.95724663369015983</c:v>
                </c:pt>
                <c:pt idx="157">
                  <c:v>0.95732336365821535</c:v>
                </c:pt>
                <c:pt idx="158">
                  <c:v>0.95748705914110932</c:v>
                </c:pt>
                <c:pt idx="159">
                  <c:v>0.95780006993510935</c:v>
                </c:pt>
                <c:pt idx="160">
                  <c:v>0.95732926306354871</c:v>
                </c:pt>
                <c:pt idx="161">
                  <c:v>0.95896235975726274</c:v>
                </c:pt>
                <c:pt idx="162">
                  <c:v>0.96018384495331244</c:v>
                </c:pt>
                <c:pt idx="163">
                  <c:v>0.96193123063159325</c:v>
                </c:pt>
                <c:pt idx="164">
                  <c:v>0.96446378022237067</c:v>
                </c:pt>
                <c:pt idx="165">
                  <c:v>0.96603309532835924</c:v>
                </c:pt>
                <c:pt idx="166">
                  <c:v>0.96849517769068982</c:v>
                </c:pt>
                <c:pt idx="167">
                  <c:v>0.97003224393952303</c:v>
                </c:pt>
                <c:pt idx="168">
                  <c:v>0.97164985929715086</c:v>
                </c:pt>
                <c:pt idx="169">
                  <c:v>0.97314535513912759</c:v>
                </c:pt>
                <c:pt idx="170">
                  <c:v>0.97231701786671687</c:v>
                </c:pt>
                <c:pt idx="171">
                  <c:v>0.97338273512035467</c:v>
                </c:pt>
                <c:pt idx="172">
                  <c:v>0.97426848604172589</c:v>
                </c:pt>
                <c:pt idx="173">
                  <c:v>0.97603709374494607</c:v>
                </c:pt>
                <c:pt idx="174">
                  <c:v>0.97777652258062364</c:v>
                </c:pt>
                <c:pt idx="175">
                  <c:v>0.97796829551180042</c:v>
                </c:pt>
                <c:pt idx="176">
                  <c:v>0.97984042144848738</c:v>
                </c:pt>
                <c:pt idx="177">
                  <c:v>0.9801787596853746</c:v>
                </c:pt>
                <c:pt idx="178">
                  <c:v>0.98135693221843889</c:v>
                </c:pt>
                <c:pt idx="179">
                  <c:v>0.98278486710070301</c:v>
                </c:pt>
                <c:pt idx="180">
                  <c:v>0.98348073837011551</c:v>
                </c:pt>
                <c:pt idx="181">
                  <c:v>0.98458755909120987</c:v>
                </c:pt>
                <c:pt idx="182">
                  <c:v>0.98540372709371149</c:v>
                </c:pt>
                <c:pt idx="183">
                  <c:v>0.98562439915174216</c:v>
                </c:pt>
                <c:pt idx="184">
                  <c:v>0.98446644430142971</c:v>
                </c:pt>
                <c:pt idx="185">
                  <c:v>0.98324678405089738</c:v>
                </c:pt>
                <c:pt idx="186">
                  <c:v>0.98315707854593359</c:v>
                </c:pt>
                <c:pt idx="187">
                  <c:v>0.98363849471335851</c:v>
                </c:pt>
                <c:pt idx="188">
                  <c:v>0.98449374239974952</c:v>
                </c:pt>
                <c:pt idx="189">
                  <c:v>0.98545341338927661</c:v>
                </c:pt>
                <c:pt idx="190">
                  <c:v>0.98631675524782325</c:v>
                </c:pt>
                <c:pt idx="191">
                  <c:v>0.98640561449440023</c:v>
                </c:pt>
                <c:pt idx="192">
                  <c:v>0.98726836720123301</c:v>
                </c:pt>
                <c:pt idx="193">
                  <c:v>0.98651910646533758</c:v>
                </c:pt>
                <c:pt idx="194">
                  <c:v>0.98735735225724253</c:v>
                </c:pt>
                <c:pt idx="195">
                  <c:v>0.98725385342722161</c:v>
                </c:pt>
                <c:pt idx="196">
                  <c:v>0.98885746344948933</c:v>
                </c:pt>
                <c:pt idx="197">
                  <c:v>0.98790325781497401</c:v>
                </c:pt>
                <c:pt idx="198">
                  <c:v>0.98832782333801794</c:v>
                </c:pt>
                <c:pt idx="199">
                  <c:v>0.98759483206310494</c:v>
                </c:pt>
                <c:pt idx="200">
                  <c:v>0.98783395360215109</c:v>
                </c:pt>
                <c:pt idx="201">
                  <c:v>0.98836924629721057</c:v>
                </c:pt>
                <c:pt idx="202">
                  <c:v>0.98708866189113598</c:v>
                </c:pt>
                <c:pt idx="203">
                  <c:v>0.98678373947784637</c:v>
                </c:pt>
                <c:pt idx="204">
                  <c:v>0.98590962200989696</c:v>
                </c:pt>
                <c:pt idx="205">
                  <c:v>0.98762776085870341</c:v>
                </c:pt>
                <c:pt idx="206">
                  <c:v>0.98897495706205651</c:v>
                </c:pt>
                <c:pt idx="207">
                  <c:v>0.98915685279882781</c:v>
                </c:pt>
                <c:pt idx="208">
                  <c:v>0.98822077166844513</c:v>
                </c:pt>
                <c:pt idx="209">
                  <c:v>0.98649049004851375</c:v>
                </c:pt>
                <c:pt idx="210">
                  <c:v>0.98766150779373751</c:v>
                </c:pt>
                <c:pt idx="211">
                  <c:v>0.98753197427255457</c:v>
                </c:pt>
                <c:pt idx="212">
                  <c:v>0.98706989184249849</c:v>
                </c:pt>
                <c:pt idx="213">
                  <c:v>0.98456366313833321</c:v>
                </c:pt>
                <c:pt idx="214">
                  <c:v>0.98476934540496308</c:v>
                </c:pt>
                <c:pt idx="215">
                  <c:v>0.98453942698367314</c:v>
                </c:pt>
                <c:pt idx="216">
                  <c:v>0.98278981614818139</c:v>
                </c:pt>
                <c:pt idx="217">
                  <c:v>0.98217700959837562</c:v>
                </c:pt>
                <c:pt idx="218">
                  <c:v>0.9806279272080376</c:v>
                </c:pt>
                <c:pt idx="219">
                  <c:v>0.97948918799888274</c:v>
                </c:pt>
                <c:pt idx="220">
                  <c:v>0.97763229011047792</c:v>
                </c:pt>
                <c:pt idx="221">
                  <c:v>0.97737428264393889</c:v>
                </c:pt>
                <c:pt idx="222">
                  <c:v>0.97661516899268519</c:v>
                </c:pt>
                <c:pt idx="223">
                  <c:v>0.97585657056444863</c:v>
                </c:pt>
                <c:pt idx="224">
                  <c:v>0.97447796329286052</c:v>
                </c:pt>
                <c:pt idx="225">
                  <c:v>0.97430136868706751</c:v>
                </c:pt>
                <c:pt idx="226">
                  <c:v>0.97258324120789452</c:v>
                </c:pt>
                <c:pt idx="227">
                  <c:v>0.97114086643669828</c:v>
                </c:pt>
                <c:pt idx="228">
                  <c:v>0.96935265015162619</c:v>
                </c:pt>
                <c:pt idx="229">
                  <c:v>0.96870456878583722</c:v>
                </c:pt>
                <c:pt idx="230">
                  <c:v>0.96663686649299463</c:v>
                </c:pt>
                <c:pt idx="231">
                  <c:v>0.96590287467576164</c:v>
                </c:pt>
                <c:pt idx="232">
                  <c:v>0.96490816231131171</c:v>
                </c:pt>
                <c:pt idx="233">
                  <c:v>0.96529055827649535</c:v>
                </c:pt>
                <c:pt idx="234">
                  <c:v>0.96497468909729245</c:v>
                </c:pt>
                <c:pt idx="235">
                  <c:v>0.96515366465843067</c:v>
                </c:pt>
                <c:pt idx="236">
                  <c:v>0.96696760459631415</c:v>
                </c:pt>
                <c:pt idx="237">
                  <c:v>0.96821635693731156</c:v>
                </c:pt>
                <c:pt idx="238">
                  <c:v>0.96970361920340686</c:v>
                </c:pt>
                <c:pt idx="239">
                  <c:v>0.9696363533137764</c:v>
                </c:pt>
                <c:pt idx="240">
                  <c:v>0.97062169192990422</c:v>
                </c:pt>
                <c:pt idx="241">
                  <c:v>0.97142575918296581</c:v>
                </c:pt>
                <c:pt idx="242">
                  <c:v>0.97162717858353076</c:v>
                </c:pt>
                <c:pt idx="243">
                  <c:v>0.97235162673935294</c:v>
                </c:pt>
                <c:pt idx="244">
                  <c:v>0.97274102946522689</c:v>
                </c:pt>
                <c:pt idx="245">
                  <c:v>0.97459557855950918</c:v>
                </c:pt>
                <c:pt idx="246">
                  <c:v>0.97538227313377923</c:v>
                </c:pt>
                <c:pt idx="247">
                  <c:v>0.97539403909357769</c:v>
                </c:pt>
                <c:pt idx="248">
                  <c:v>0.97614441736246793</c:v>
                </c:pt>
                <c:pt idx="249">
                  <c:v>0.9765971749815866</c:v>
                </c:pt>
                <c:pt idx="250">
                  <c:v>0.97788178125913261</c:v>
                </c:pt>
                <c:pt idx="251">
                  <c:v>0.97818218013535019</c:v>
                </c:pt>
                <c:pt idx="252">
                  <c:v>0.97725448648953595</c:v>
                </c:pt>
                <c:pt idx="253">
                  <c:v>0.9778287649870957</c:v>
                </c:pt>
                <c:pt idx="254">
                  <c:v>0.97756152028607968</c:v>
                </c:pt>
                <c:pt idx="255">
                  <c:v>0.97928782848489793</c:v>
                </c:pt>
                <c:pt idx="256">
                  <c:v>0.97796186027457366</c:v>
                </c:pt>
                <c:pt idx="257">
                  <c:v>0.97835024649176661</c:v>
                </c:pt>
                <c:pt idx="258">
                  <c:v>0.97751898062697606</c:v>
                </c:pt>
                <c:pt idx="259">
                  <c:v>0.97671662145043092</c:v>
                </c:pt>
                <c:pt idx="260">
                  <c:v>0.97596798508409954</c:v>
                </c:pt>
                <c:pt idx="261">
                  <c:v>0.97597229480502845</c:v>
                </c:pt>
                <c:pt idx="262">
                  <c:v>0.97602124179321315</c:v>
                </c:pt>
                <c:pt idx="263">
                  <c:v>0.9751850937946217</c:v>
                </c:pt>
                <c:pt idx="264">
                  <c:v>0.97509744011434685</c:v>
                </c:pt>
                <c:pt idx="265">
                  <c:v>0.97555820677622629</c:v>
                </c:pt>
                <c:pt idx="266">
                  <c:v>0.97464199367280557</c:v>
                </c:pt>
                <c:pt idx="267">
                  <c:v>0.97308504056881484</c:v>
                </c:pt>
                <c:pt idx="268">
                  <c:v>0.973002178958291</c:v>
                </c:pt>
                <c:pt idx="269">
                  <c:v>0.97421512973539226</c:v>
                </c:pt>
                <c:pt idx="270">
                  <c:v>0.9751147760309592</c:v>
                </c:pt>
                <c:pt idx="271">
                  <c:v>0.97488829985603043</c:v>
                </c:pt>
                <c:pt idx="272">
                  <c:v>0.97459455946980056</c:v>
                </c:pt>
                <c:pt idx="273">
                  <c:v>0.97487233275553964</c:v>
                </c:pt>
                <c:pt idx="274">
                  <c:v>0.97547703855964252</c:v>
                </c:pt>
                <c:pt idx="275">
                  <c:v>0.97582845703402432</c:v>
                </c:pt>
                <c:pt idx="276">
                  <c:v>0.97490618649186833</c:v>
                </c:pt>
                <c:pt idx="277">
                  <c:v>0.97535294438034581</c:v>
                </c:pt>
                <c:pt idx="278">
                  <c:v>0.97509248087588263</c:v>
                </c:pt>
                <c:pt idx="279">
                  <c:v>0.97503926754160675</c:v>
                </c:pt>
                <c:pt idx="280">
                  <c:v>0.97599090922609166</c:v>
                </c:pt>
                <c:pt idx="281">
                  <c:v>0.97672779845061553</c:v>
                </c:pt>
                <c:pt idx="282">
                  <c:v>0.9782073240698087</c:v>
                </c:pt>
                <c:pt idx="283">
                  <c:v>0.97753984330020971</c:v>
                </c:pt>
                <c:pt idx="284">
                  <c:v>0.97787992560665682</c:v>
                </c:pt>
                <c:pt idx="285">
                  <c:v>0.97737861849829943</c:v>
                </c:pt>
                <c:pt idx="286">
                  <c:v>0.97691224520615028</c:v>
                </c:pt>
                <c:pt idx="287">
                  <c:v>0.97437971857318018</c:v>
                </c:pt>
                <c:pt idx="288">
                  <c:v>0.97178292956547963</c:v>
                </c:pt>
                <c:pt idx="289">
                  <c:v>0.96653743587456786</c:v>
                </c:pt>
                <c:pt idx="290">
                  <c:v>0.96422170120887296</c:v>
                </c:pt>
                <c:pt idx="291">
                  <c:v>0.96705238462862131</c:v>
                </c:pt>
                <c:pt idx="292">
                  <c:v>0.97070520235870239</c:v>
                </c:pt>
                <c:pt idx="293">
                  <c:v>0.97248539922857424</c:v>
                </c:pt>
                <c:pt idx="294">
                  <c:v>0.97335180614044103</c:v>
                </c:pt>
                <c:pt idx="295">
                  <c:v>0.97556462402891453</c:v>
                </c:pt>
                <c:pt idx="296">
                  <c:v>0.97822968817901623</c:v>
                </c:pt>
                <c:pt idx="297">
                  <c:v>0.97809636906867181</c:v>
                </c:pt>
                <c:pt idx="298">
                  <c:v>0.97736993874933187</c:v>
                </c:pt>
                <c:pt idx="299">
                  <c:v>0.97571842331611425</c:v>
                </c:pt>
                <c:pt idx="300">
                  <c:v>0.97521942229010172</c:v>
                </c:pt>
                <c:pt idx="301">
                  <c:v>0.97377527132144837</c:v>
                </c:pt>
                <c:pt idx="302">
                  <c:v>0.97367160429002031</c:v>
                </c:pt>
                <c:pt idx="303">
                  <c:v>0.9746191270206187</c:v>
                </c:pt>
                <c:pt idx="304">
                  <c:v>0.97482620349523763</c:v>
                </c:pt>
                <c:pt idx="305">
                  <c:v>0.97435128433956253</c:v>
                </c:pt>
                <c:pt idx="306">
                  <c:v>0.97408068777171108</c:v>
                </c:pt>
                <c:pt idx="307">
                  <c:v>0.97572700910252153</c:v>
                </c:pt>
                <c:pt idx="308">
                  <c:v>0.97697474149309671</c:v>
                </c:pt>
                <c:pt idx="309">
                  <c:v>0.97747982179691928</c:v>
                </c:pt>
                <c:pt idx="310">
                  <c:v>0.97811064973287598</c:v>
                </c:pt>
                <c:pt idx="311">
                  <c:v>0.98055402242771339</c:v>
                </c:pt>
                <c:pt idx="312">
                  <c:v>0.97901508744809085</c:v>
                </c:pt>
                <c:pt idx="313">
                  <c:v>0.97895228592042527</c:v>
                </c:pt>
                <c:pt idx="314">
                  <c:v>0.97721267627583375</c:v>
                </c:pt>
                <c:pt idx="315">
                  <c:v>0.97927079409927464</c:v>
                </c:pt>
                <c:pt idx="316">
                  <c:v>0.9809808367727535</c:v>
                </c:pt>
                <c:pt idx="317">
                  <c:v>0.98342790989188833</c:v>
                </c:pt>
                <c:pt idx="318">
                  <c:v>0.98599232341852261</c:v>
                </c:pt>
                <c:pt idx="319">
                  <c:v>0.98627149948022286</c:v>
                </c:pt>
                <c:pt idx="320">
                  <c:v>0.98528399568113356</c:v>
                </c:pt>
                <c:pt idx="321">
                  <c:v>0.98508263661408424</c:v>
                </c:pt>
                <c:pt idx="322">
                  <c:v>0.98609712443797559</c:v>
                </c:pt>
                <c:pt idx="323">
                  <c:v>0.98701322025238747</c:v>
                </c:pt>
                <c:pt idx="324">
                  <c:v>0.98699689886984876</c:v>
                </c:pt>
                <c:pt idx="325">
                  <c:v>0.98718712965762745</c:v>
                </c:pt>
                <c:pt idx="326">
                  <c:v>0.98783345150929214</c:v>
                </c:pt>
                <c:pt idx="327">
                  <c:v>0.98751776777719258</c:v>
                </c:pt>
                <c:pt idx="328">
                  <c:v>0.98676950180810252</c:v>
                </c:pt>
                <c:pt idx="329">
                  <c:v>0.9860029928401105</c:v>
                </c:pt>
                <c:pt idx="330">
                  <c:v>0.98678223924437414</c:v>
                </c:pt>
                <c:pt idx="331">
                  <c:v>0.98662391718885678</c:v>
                </c:pt>
                <c:pt idx="332">
                  <c:v>0.98594848703110283</c:v>
                </c:pt>
                <c:pt idx="333">
                  <c:v>0.98439455311578861</c:v>
                </c:pt>
                <c:pt idx="334">
                  <c:v>0.98197355554710153</c:v>
                </c:pt>
                <c:pt idx="335">
                  <c:v>0.98075340431516334</c:v>
                </c:pt>
                <c:pt idx="336">
                  <c:v>0.97780226003160498</c:v>
                </c:pt>
                <c:pt idx="337">
                  <c:v>0.97642374978505797</c:v>
                </c:pt>
                <c:pt idx="338">
                  <c:v>0.97402040847703653</c:v>
                </c:pt>
                <c:pt idx="339">
                  <c:v>0.97240505541864231</c:v>
                </c:pt>
                <c:pt idx="340">
                  <c:v>0.97149076192253259</c:v>
                </c:pt>
                <c:pt idx="341">
                  <c:v>0.96917451868514926</c:v>
                </c:pt>
                <c:pt idx="342">
                  <c:v>0.96839726383241842</c:v>
                </c:pt>
                <c:pt idx="343">
                  <c:v>0.9675488603727056</c:v>
                </c:pt>
                <c:pt idx="344">
                  <c:v>0.96736730582663277</c:v>
                </c:pt>
                <c:pt idx="345">
                  <c:v>0.96664089593369795</c:v>
                </c:pt>
                <c:pt idx="346">
                  <c:v>0.96534996720560751</c:v>
                </c:pt>
                <c:pt idx="347">
                  <c:v>0.96534312104673259</c:v>
                </c:pt>
                <c:pt idx="348">
                  <c:v>0.96502803939303394</c:v>
                </c:pt>
                <c:pt idx="349">
                  <c:v>0.96453297764172652</c:v>
                </c:pt>
                <c:pt idx="350">
                  <c:v>0.96388995278171663</c:v>
                </c:pt>
                <c:pt idx="351">
                  <c:v>0.96410716531380969</c:v>
                </c:pt>
                <c:pt idx="352">
                  <c:v>0.9647589524975948</c:v>
                </c:pt>
                <c:pt idx="353">
                  <c:v>0.96558755986289291</c:v>
                </c:pt>
                <c:pt idx="354">
                  <c:v>0.96716234309806359</c:v>
                </c:pt>
                <c:pt idx="355">
                  <c:v>0.96847144494678095</c:v>
                </c:pt>
                <c:pt idx="356">
                  <c:v>0.96972654943336167</c:v>
                </c:pt>
                <c:pt idx="357">
                  <c:v>0.97140847925734797</c:v>
                </c:pt>
                <c:pt idx="358">
                  <c:v>0.97171476114063249</c:v>
                </c:pt>
                <c:pt idx="359">
                  <c:v>0.97305229208038768</c:v>
                </c:pt>
                <c:pt idx="360">
                  <c:v>0.97466482431021462</c:v>
                </c:pt>
                <c:pt idx="361">
                  <c:v>0.97736580514033877</c:v>
                </c:pt>
                <c:pt idx="362">
                  <c:v>0.97901899130070502</c:v>
                </c:pt>
                <c:pt idx="363">
                  <c:v>0.98035500796594965</c:v>
                </c:pt>
                <c:pt idx="364">
                  <c:v>0.98259951544471069</c:v>
                </c:pt>
                <c:pt idx="365">
                  <c:v>0.98507624344044453</c:v>
                </c:pt>
                <c:pt idx="366">
                  <c:v>0.98749361727928064</c:v>
                </c:pt>
                <c:pt idx="367">
                  <c:v>0.98895999816074831</c:v>
                </c:pt>
                <c:pt idx="368">
                  <c:v>0.99032479379599458</c:v>
                </c:pt>
                <c:pt idx="369">
                  <c:v>0.99025461251197977</c:v>
                </c:pt>
                <c:pt idx="370">
                  <c:v>0.99064464558647525</c:v>
                </c:pt>
                <c:pt idx="371">
                  <c:v>0.99089344021147285</c:v>
                </c:pt>
                <c:pt idx="372">
                  <c:v>0.99165279213583191</c:v>
                </c:pt>
                <c:pt idx="373">
                  <c:v>0.99198924981878922</c:v>
                </c:pt>
                <c:pt idx="374">
                  <c:v>0.99155902905781967</c:v>
                </c:pt>
                <c:pt idx="375">
                  <c:v>0.99148220107613505</c:v>
                </c:pt>
                <c:pt idx="376">
                  <c:v>0.99108595103629249</c:v>
                </c:pt>
                <c:pt idx="377">
                  <c:v>0.99248256464225071</c:v>
                </c:pt>
                <c:pt idx="378">
                  <c:v>0.99255754214288949</c:v>
                </c:pt>
                <c:pt idx="379">
                  <c:v>0.9932780030643078</c:v>
                </c:pt>
                <c:pt idx="380">
                  <c:v>0.99189507880964634</c:v>
                </c:pt>
                <c:pt idx="381">
                  <c:v>0.99179682003468683</c:v>
                </c:pt>
                <c:pt idx="382">
                  <c:v>0.99062772107485508</c:v>
                </c:pt>
                <c:pt idx="383">
                  <c:v>0.98972950749513788</c:v>
                </c:pt>
                <c:pt idx="384">
                  <c:v>0.98697215124387705</c:v>
                </c:pt>
                <c:pt idx="385">
                  <c:v>0.98485983962378221</c:v>
                </c:pt>
                <c:pt idx="386">
                  <c:v>0.98476663566124678</c:v>
                </c:pt>
                <c:pt idx="387">
                  <c:v>0.98517995857693652</c:v>
                </c:pt>
                <c:pt idx="388">
                  <c:v>0.98538911389008832</c:v>
                </c:pt>
                <c:pt idx="389">
                  <c:v>0.9842980652390797</c:v>
                </c:pt>
                <c:pt idx="390">
                  <c:v>0.98334306276764361</c:v>
                </c:pt>
                <c:pt idx="391">
                  <c:v>0.98292654015634695</c:v>
                </c:pt>
                <c:pt idx="392">
                  <c:v>0.98220769422523357</c:v>
                </c:pt>
                <c:pt idx="393">
                  <c:v>0.98161934341293156</c:v>
                </c:pt>
                <c:pt idx="394">
                  <c:v>0.981389531116166</c:v>
                </c:pt>
                <c:pt idx="395">
                  <c:v>0.98030318338985678</c:v>
                </c:pt>
                <c:pt idx="396">
                  <c:v>0.98089505348810124</c:v>
                </c:pt>
                <c:pt idx="397">
                  <c:v>0.98216188305383068</c:v>
                </c:pt>
                <c:pt idx="398">
                  <c:v>0.98243755394243093</c:v>
                </c:pt>
                <c:pt idx="399">
                  <c:v>0.98161442979343161</c:v>
                </c:pt>
                <c:pt idx="400">
                  <c:v>0.9792194322450376</c:v>
                </c:pt>
                <c:pt idx="401">
                  <c:v>0.9787959279483418</c:v>
                </c:pt>
                <c:pt idx="402">
                  <c:v>0.97765920479396295</c:v>
                </c:pt>
                <c:pt idx="403">
                  <c:v>0.97832137680419096</c:v>
                </c:pt>
                <c:pt idx="404">
                  <c:v>0.97605887412115766</c:v>
                </c:pt>
                <c:pt idx="405">
                  <c:v>0.97740465817073852</c:v>
                </c:pt>
                <c:pt idx="406">
                  <c:v>0.97570982932307115</c:v>
                </c:pt>
                <c:pt idx="407">
                  <c:v>0.97602390853779553</c:v>
                </c:pt>
                <c:pt idx="408">
                  <c:v>0.97365432554346465</c:v>
                </c:pt>
                <c:pt idx="409">
                  <c:v>0.97329079480821723</c:v>
                </c:pt>
                <c:pt idx="410">
                  <c:v>0.97489548426555606</c:v>
                </c:pt>
                <c:pt idx="411">
                  <c:v>0.97537196690301264</c:v>
                </c:pt>
                <c:pt idx="412">
                  <c:v>0.97471080623644746</c:v>
                </c:pt>
                <c:pt idx="413">
                  <c:v>0.97245894003697053</c:v>
                </c:pt>
                <c:pt idx="414">
                  <c:v>0.97204439226147077</c:v>
                </c:pt>
                <c:pt idx="415">
                  <c:v>0.97125899289673434</c:v>
                </c:pt>
                <c:pt idx="416">
                  <c:v>0.97030832785979892</c:v>
                </c:pt>
                <c:pt idx="417">
                  <c:v>0.96853551829807805</c:v>
                </c:pt>
                <c:pt idx="418">
                  <c:v>0.96746565404549656</c:v>
                </c:pt>
                <c:pt idx="419">
                  <c:v>0.96668397740470113</c:v>
                </c:pt>
                <c:pt idx="420">
                  <c:v>0.96607959657051035</c:v>
                </c:pt>
                <c:pt idx="421">
                  <c:v>0.96525068051288965</c:v>
                </c:pt>
                <c:pt idx="422">
                  <c:v>0.96505049767587237</c:v>
                </c:pt>
                <c:pt idx="423">
                  <c:v>0.96481898553596168</c:v>
                </c:pt>
                <c:pt idx="424">
                  <c:v>0.96466778155908062</c:v>
                </c:pt>
                <c:pt idx="425">
                  <c:v>0.9655136578707868</c:v>
                </c:pt>
                <c:pt idx="426">
                  <c:v>0.9656407032572798</c:v>
                </c:pt>
                <c:pt idx="427">
                  <c:v>0.9651017447386514</c:v>
                </c:pt>
                <c:pt idx="428">
                  <c:v>0.9643744891271685</c:v>
                </c:pt>
                <c:pt idx="429">
                  <c:v>0.9626970148109496</c:v>
                </c:pt>
                <c:pt idx="430">
                  <c:v>0.96313575386832762</c:v>
                </c:pt>
                <c:pt idx="431">
                  <c:v>0.96272317218520032</c:v>
                </c:pt>
                <c:pt idx="432">
                  <c:v>0.96416931769948233</c:v>
                </c:pt>
                <c:pt idx="433">
                  <c:v>0.96515283032063515</c:v>
                </c:pt>
                <c:pt idx="434">
                  <c:v>0.9659560170355681</c:v>
                </c:pt>
                <c:pt idx="435">
                  <c:v>0.96615121038772089</c:v>
                </c:pt>
                <c:pt idx="436">
                  <c:v>0.96683487802373513</c:v>
                </c:pt>
                <c:pt idx="437">
                  <c:v>0.96904304763634741</c:v>
                </c:pt>
                <c:pt idx="438">
                  <c:v>0.97086507981326076</c:v>
                </c:pt>
                <c:pt idx="439">
                  <c:v>0.97153001650804893</c:v>
                </c:pt>
                <c:pt idx="440">
                  <c:v>0.97039667617391423</c:v>
                </c:pt>
                <c:pt idx="441">
                  <c:v>0.97067434083559789</c:v>
                </c:pt>
                <c:pt idx="442">
                  <c:v>0.97120862616042536</c:v>
                </c:pt>
                <c:pt idx="443">
                  <c:v>0.97219133932257185</c:v>
                </c:pt>
                <c:pt idx="444">
                  <c:v>0.97094966785329928</c:v>
                </c:pt>
                <c:pt idx="445">
                  <c:v>0.97042142333945403</c:v>
                </c:pt>
                <c:pt idx="446">
                  <c:v>0.97027691922534698</c:v>
                </c:pt>
                <c:pt idx="447">
                  <c:v>0.9700548092097605</c:v>
                </c:pt>
                <c:pt idx="448">
                  <c:v>0.96843204228447588</c:v>
                </c:pt>
                <c:pt idx="449">
                  <c:v>0.96734883250965364</c:v>
                </c:pt>
                <c:pt idx="450">
                  <c:v>0.96855707419374182</c:v>
                </c:pt>
                <c:pt idx="451">
                  <c:v>0.96781819619757803</c:v>
                </c:pt>
                <c:pt idx="452">
                  <c:v>0.96711682770100549</c:v>
                </c:pt>
                <c:pt idx="453">
                  <c:v>0.96456532213157264</c:v>
                </c:pt>
                <c:pt idx="454">
                  <c:v>0.96302594343807979</c:v>
                </c:pt>
                <c:pt idx="455">
                  <c:v>0.95990422976086687</c:v>
                </c:pt>
                <c:pt idx="456">
                  <c:v>0.95756815960536146</c:v>
                </c:pt>
                <c:pt idx="457">
                  <c:v>0.95677621348835407</c:v>
                </c:pt>
                <c:pt idx="458">
                  <c:v>0.95508542240571548</c:v>
                </c:pt>
                <c:pt idx="459">
                  <c:v>0.9537789902036613</c:v>
                </c:pt>
                <c:pt idx="460">
                  <c:v>0.95158362884909298</c:v>
                </c:pt>
                <c:pt idx="461">
                  <c:v>0.95076268339115255</c:v>
                </c:pt>
                <c:pt idx="462">
                  <c:v>0.94794237758325361</c:v>
                </c:pt>
                <c:pt idx="463">
                  <c:v>0.94535350217296088</c:v>
                </c:pt>
                <c:pt idx="464">
                  <c:v>0.94317837624863665</c:v>
                </c:pt>
                <c:pt idx="465">
                  <c:v>0.94210531950142473</c:v>
                </c:pt>
                <c:pt idx="466">
                  <c:v>0.94105609184551831</c:v>
                </c:pt>
                <c:pt idx="467">
                  <c:v>0.94137759748290539</c:v>
                </c:pt>
                <c:pt idx="468">
                  <c:v>0.94042860210989121</c:v>
                </c:pt>
                <c:pt idx="469">
                  <c:v>0.94155486373850461</c:v>
                </c:pt>
                <c:pt idx="470">
                  <c:v>0.94010063242934194</c:v>
                </c:pt>
                <c:pt idx="471">
                  <c:v>0.94029586167216805</c:v>
                </c:pt>
                <c:pt idx="472">
                  <c:v>0.93893038399560547</c:v>
                </c:pt>
                <c:pt idx="473">
                  <c:v>0.93818392350685453</c:v>
                </c:pt>
                <c:pt idx="474">
                  <c:v>0.93711258867862257</c:v>
                </c:pt>
                <c:pt idx="475">
                  <c:v>0.93590448071050869</c:v>
                </c:pt>
                <c:pt idx="476">
                  <c:v>0.9364688968737771</c:v>
                </c:pt>
                <c:pt idx="477">
                  <c:v>0.93762580223266201</c:v>
                </c:pt>
                <c:pt idx="478">
                  <c:v>0.94028662278661146</c:v>
                </c:pt>
                <c:pt idx="479">
                  <c:v>0.94124595219984974</c:v>
                </c:pt>
                <c:pt idx="480">
                  <c:v>0.9410906612507568</c:v>
                </c:pt>
                <c:pt idx="481">
                  <c:v>0.94071917320745879</c:v>
                </c:pt>
                <c:pt idx="482">
                  <c:v>0.94163768414242432</c:v>
                </c:pt>
                <c:pt idx="483">
                  <c:v>0.94278451573088562</c:v>
                </c:pt>
                <c:pt idx="484">
                  <c:v>0.94412925108338897</c:v>
                </c:pt>
                <c:pt idx="485">
                  <c:v>0.94453184738445062</c:v>
                </c:pt>
                <c:pt idx="486">
                  <c:v>0.94517809290312904</c:v>
                </c:pt>
                <c:pt idx="487">
                  <c:v>0.94657298004971679</c:v>
                </c:pt>
                <c:pt idx="488">
                  <c:v>0.94742927957097978</c:v>
                </c:pt>
                <c:pt idx="489">
                  <c:v>0.948769942851305</c:v>
                </c:pt>
                <c:pt idx="490">
                  <c:v>0.95027128599658861</c:v>
                </c:pt>
                <c:pt idx="491">
                  <c:v>0.95289442709047989</c:v>
                </c:pt>
                <c:pt idx="492">
                  <c:v>0.95504676833896407</c:v>
                </c:pt>
                <c:pt idx="493">
                  <c:v>0.95627854848742055</c:v>
                </c:pt>
                <c:pt idx="494">
                  <c:v>0.9565909548849385</c:v>
                </c:pt>
                <c:pt idx="495">
                  <c:v>0.95904689460426862</c:v>
                </c:pt>
                <c:pt idx="496">
                  <c:v>0.96031921497778761</c:v>
                </c:pt>
                <c:pt idx="497">
                  <c:v>0.96170928370258724</c:v>
                </c:pt>
                <c:pt idx="498">
                  <c:v>0.96129126539765886</c:v>
                </c:pt>
                <c:pt idx="499">
                  <c:v>0.95965207323368695</c:v>
                </c:pt>
                <c:pt idx="500">
                  <c:v>0.95678935273304899</c:v>
                </c:pt>
                <c:pt idx="501">
                  <c:v>0.95274342677619295</c:v>
                </c:pt>
                <c:pt idx="502">
                  <c:v>0.948511665641254</c:v>
                </c:pt>
                <c:pt idx="503">
                  <c:v>0.9421986495717507</c:v>
                </c:pt>
                <c:pt idx="504">
                  <c:v>0.93452593802208561</c:v>
                </c:pt>
                <c:pt idx="505">
                  <c:v>0.92454346816707489</c:v>
                </c:pt>
                <c:pt idx="506">
                  <c:v>0.91091032255113791</c:v>
                </c:pt>
                <c:pt idx="507">
                  <c:v>0.89449410103103011</c:v>
                </c:pt>
                <c:pt idx="508">
                  <c:v>0.87419557161164763</c:v>
                </c:pt>
                <c:pt idx="509">
                  <c:v>0.85199359140180764</c:v>
                </c:pt>
                <c:pt idx="510">
                  <c:v>0.8253548908139775</c:v>
                </c:pt>
                <c:pt idx="511">
                  <c:v>0.79599065627602072</c:v>
                </c:pt>
                <c:pt idx="512">
                  <c:v>0.76350236965916951</c:v>
                </c:pt>
                <c:pt idx="513">
                  <c:v>0.72831113767942091</c:v>
                </c:pt>
                <c:pt idx="514">
                  <c:v>0.69068241285541465</c:v>
                </c:pt>
                <c:pt idx="515">
                  <c:v>0.65086685129198663</c:v>
                </c:pt>
                <c:pt idx="516">
                  <c:v>0.60824770664321104</c:v>
                </c:pt>
                <c:pt idx="517">
                  <c:v>0.56420622497280148</c:v>
                </c:pt>
                <c:pt idx="518">
                  <c:v>0.52065090497723443</c:v>
                </c:pt>
                <c:pt idx="519">
                  <c:v>0.47905308298823135</c:v>
                </c:pt>
                <c:pt idx="520">
                  <c:v>0.4396894426308019</c:v>
                </c:pt>
                <c:pt idx="521">
                  <c:v>0.40265227630899431</c:v>
                </c:pt>
                <c:pt idx="522">
                  <c:v>0.36852358906163046</c:v>
                </c:pt>
                <c:pt idx="523">
                  <c:v>0.33664291524299556</c:v>
                </c:pt>
                <c:pt idx="524">
                  <c:v>0.30743795356534898</c:v>
                </c:pt>
                <c:pt idx="525">
                  <c:v>0.28066567161034223</c:v>
                </c:pt>
                <c:pt idx="526">
                  <c:v>0.25555395142848625</c:v>
                </c:pt>
                <c:pt idx="527">
                  <c:v>0.23223188674526848</c:v>
                </c:pt>
                <c:pt idx="528">
                  <c:v>0.21023903746617556</c:v>
                </c:pt>
                <c:pt idx="529">
                  <c:v>0.18963471538053131</c:v>
                </c:pt>
                <c:pt idx="530">
                  <c:v>0.17014067541374517</c:v>
                </c:pt>
                <c:pt idx="531">
                  <c:v>0.15192141613122601</c:v>
                </c:pt>
                <c:pt idx="532">
                  <c:v>0.13541140775697447</c:v>
                </c:pt>
                <c:pt idx="533">
                  <c:v>0.12015734939221584</c:v>
                </c:pt>
                <c:pt idx="534">
                  <c:v>0.10633254272880978</c:v>
                </c:pt>
                <c:pt idx="535">
                  <c:v>9.3972514331979326E-2</c:v>
                </c:pt>
                <c:pt idx="536">
                  <c:v>8.2791509308964256E-2</c:v>
                </c:pt>
                <c:pt idx="537">
                  <c:v>7.2642969036118929E-2</c:v>
                </c:pt>
                <c:pt idx="538">
                  <c:v>6.3604405423475119E-2</c:v>
                </c:pt>
                <c:pt idx="539">
                  <c:v>5.5589787866963544E-2</c:v>
                </c:pt>
                <c:pt idx="540">
                  <c:v>4.8611132611401264E-2</c:v>
                </c:pt>
                <c:pt idx="541">
                  <c:v>4.2463039560007104E-2</c:v>
                </c:pt>
                <c:pt idx="542">
                  <c:v>3.7094397950474062E-2</c:v>
                </c:pt>
                <c:pt idx="543">
                  <c:v>3.2368478523336984E-2</c:v>
                </c:pt>
                <c:pt idx="544">
                  <c:v>2.8233692254061235E-2</c:v>
                </c:pt>
                <c:pt idx="545">
                  <c:v>2.4654181556890468E-2</c:v>
                </c:pt>
                <c:pt idx="546">
                  <c:v>2.153303091069312E-2</c:v>
                </c:pt>
                <c:pt idx="547">
                  <c:v>1.88103902014536E-2</c:v>
                </c:pt>
                <c:pt idx="548">
                  <c:v>1.6434327727489473E-2</c:v>
                </c:pt>
                <c:pt idx="549">
                  <c:v>1.4325588009171181E-2</c:v>
                </c:pt>
                <c:pt idx="550">
                  <c:v>1.2522203689181711E-2</c:v>
                </c:pt>
                <c:pt idx="551">
                  <c:v>1.0940274182977126E-2</c:v>
                </c:pt>
                <c:pt idx="552">
                  <c:v>9.5776061257564059E-3</c:v>
                </c:pt>
                <c:pt idx="553">
                  <c:v>8.3695528760394603E-3</c:v>
                </c:pt>
                <c:pt idx="554">
                  <c:v>7.3334699611725994E-3</c:v>
                </c:pt>
                <c:pt idx="555">
                  <c:v>6.4286260446785306E-3</c:v>
                </c:pt>
                <c:pt idx="556">
                  <c:v>5.6521123431096118E-3</c:v>
                </c:pt>
                <c:pt idx="557">
                  <c:v>4.9713974872113084E-3</c:v>
                </c:pt>
                <c:pt idx="558">
                  <c:v>4.3812525369786711E-3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4046-4D06-9C6B-2B79DD63B353}"/>
            </c:ext>
          </c:extLst>
        </c:ser>
        <c:ser>
          <c:idx val="5"/>
          <c:order val="5"/>
          <c:tx>
            <c:v>F277W</c:v>
          </c:tx>
          <c:spPr>
            <a:ln w="19050">
              <a:solidFill>
                <a:srgbClr val="CCC812"/>
              </a:solidFill>
            </a:ln>
          </c:spPr>
          <c:marker>
            <c:symbol val="none"/>
          </c:marker>
          <c:xVal>
            <c:numRef>
              <c:f>Sheet2!$P$22:$P$716</c:f>
              <c:numCache>
                <c:formatCode>General</c:formatCode>
                <c:ptCount val="695"/>
                <c:pt idx="0">
                  <c:v>3.2029761420000002</c:v>
                </c:pt>
                <c:pt idx="1">
                  <c:v>3.2017751759999999</c:v>
                </c:pt>
                <c:pt idx="2">
                  <c:v>3.2005742100000019</c:v>
                </c:pt>
                <c:pt idx="3">
                  <c:v>3.1993732450000012</c:v>
                </c:pt>
                <c:pt idx="4">
                  <c:v>3.198172279</c:v>
                </c:pt>
                <c:pt idx="5">
                  <c:v>3.1969713130000001</c:v>
                </c:pt>
                <c:pt idx="6">
                  <c:v>3.1957703470000012</c:v>
                </c:pt>
                <c:pt idx="7">
                  <c:v>3.194569381</c:v>
                </c:pt>
                <c:pt idx="8">
                  <c:v>3.1933684149999997</c:v>
                </c:pt>
                <c:pt idx="9">
                  <c:v>3.1921674490000003</c:v>
                </c:pt>
                <c:pt idx="10">
                  <c:v>3.1909664829999995</c:v>
                </c:pt>
                <c:pt idx="11">
                  <c:v>3.1897655170000001</c:v>
                </c:pt>
                <c:pt idx="12">
                  <c:v>3.1885645510000029</c:v>
                </c:pt>
                <c:pt idx="13">
                  <c:v>3.1873635850000017</c:v>
                </c:pt>
                <c:pt idx="14">
                  <c:v>3.1861626189999996</c:v>
                </c:pt>
                <c:pt idx="15">
                  <c:v>3.1849616530000011</c:v>
                </c:pt>
                <c:pt idx="16">
                  <c:v>3.1837606870000017</c:v>
                </c:pt>
                <c:pt idx="17">
                  <c:v>3.1825597210000001</c:v>
                </c:pt>
                <c:pt idx="18">
                  <c:v>3.1813587560000012</c:v>
                </c:pt>
                <c:pt idx="19">
                  <c:v>3.1801577900000018</c:v>
                </c:pt>
                <c:pt idx="20">
                  <c:v>3.1789568239999997</c:v>
                </c:pt>
                <c:pt idx="21">
                  <c:v>3.1777558580000012</c:v>
                </c:pt>
                <c:pt idx="22">
                  <c:v>3.176554892</c:v>
                </c:pt>
                <c:pt idx="23">
                  <c:v>3.1753539259999997</c:v>
                </c:pt>
                <c:pt idx="24">
                  <c:v>3.1741529599999998</c:v>
                </c:pt>
                <c:pt idx="25">
                  <c:v>3.1729519939999982</c:v>
                </c:pt>
                <c:pt idx="26">
                  <c:v>3.1717510280000001</c:v>
                </c:pt>
                <c:pt idx="27">
                  <c:v>3.1705500620000002</c:v>
                </c:pt>
                <c:pt idx="28">
                  <c:v>3.1693490959999999</c:v>
                </c:pt>
                <c:pt idx="29">
                  <c:v>3.1681481299999987</c:v>
                </c:pt>
                <c:pt idx="30">
                  <c:v>3.1669471639999998</c:v>
                </c:pt>
                <c:pt idx="31">
                  <c:v>3.1657461979999999</c:v>
                </c:pt>
                <c:pt idx="32">
                  <c:v>3.1645452329999997</c:v>
                </c:pt>
                <c:pt idx="33">
                  <c:v>3.1633442670000029</c:v>
                </c:pt>
                <c:pt idx="34">
                  <c:v>3.162143301</c:v>
                </c:pt>
                <c:pt idx="35">
                  <c:v>3.1609423349999997</c:v>
                </c:pt>
                <c:pt idx="36">
                  <c:v>3.1597413689999998</c:v>
                </c:pt>
                <c:pt idx="37">
                  <c:v>3.1585404029999999</c:v>
                </c:pt>
                <c:pt idx="38">
                  <c:v>3.1573394370000001</c:v>
                </c:pt>
                <c:pt idx="39">
                  <c:v>3.1561384709999998</c:v>
                </c:pt>
                <c:pt idx="40">
                  <c:v>3.1549375050000017</c:v>
                </c:pt>
                <c:pt idx="41">
                  <c:v>3.1537365390000001</c:v>
                </c:pt>
                <c:pt idx="42">
                  <c:v>3.1525355730000002</c:v>
                </c:pt>
                <c:pt idx="43">
                  <c:v>3.1513346070000012</c:v>
                </c:pt>
                <c:pt idx="44">
                  <c:v>3.1501336410000018</c:v>
                </c:pt>
                <c:pt idx="45">
                  <c:v>3.1489326750000002</c:v>
                </c:pt>
                <c:pt idx="46">
                  <c:v>3.1477317090000034</c:v>
                </c:pt>
                <c:pt idx="47">
                  <c:v>3.1465307440000019</c:v>
                </c:pt>
                <c:pt idx="48">
                  <c:v>3.1453297780000029</c:v>
                </c:pt>
                <c:pt idx="49">
                  <c:v>3.1441288120000017</c:v>
                </c:pt>
                <c:pt idx="50">
                  <c:v>3.1429278460000019</c:v>
                </c:pt>
                <c:pt idx="51">
                  <c:v>3.1417268800000002</c:v>
                </c:pt>
                <c:pt idx="52">
                  <c:v>3.1405259139999999</c:v>
                </c:pt>
                <c:pt idx="53">
                  <c:v>3.1393249480000018</c:v>
                </c:pt>
                <c:pt idx="54">
                  <c:v>3.1381239820000002</c:v>
                </c:pt>
                <c:pt idx="55">
                  <c:v>3.1369230160000003</c:v>
                </c:pt>
                <c:pt idx="56">
                  <c:v>3.13572205</c:v>
                </c:pt>
                <c:pt idx="57">
                  <c:v>3.1345210840000002</c:v>
                </c:pt>
                <c:pt idx="58">
                  <c:v>3.1333201180000012</c:v>
                </c:pt>
                <c:pt idx="59">
                  <c:v>3.132119152</c:v>
                </c:pt>
                <c:pt idx="60">
                  <c:v>3.1309181859999997</c:v>
                </c:pt>
                <c:pt idx="61">
                  <c:v>3.1297172200000012</c:v>
                </c:pt>
                <c:pt idx="62">
                  <c:v>3.1285162550000019</c:v>
                </c:pt>
                <c:pt idx="63">
                  <c:v>3.1273152890000002</c:v>
                </c:pt>
                <c:pt idx="64">
                  <c:v>3.1261143230000004</c:v>
                </c:pt>
                <c:pt idx="65">
                  <c:v>3.1249133570000018</c:v>
                </c:pt>
                <c:pt idx="66">
                  <c:v>3.1237123910000002</c:v>
                </c:pt>
                <c:pt idx="67">
                  <c:v>3.1225114250000003</c:v>
                </c:pt>
                <c:pt idx="68">
                  <c:v>3.121310459</c:v>
                </c:pt>
                <c:pt idx="69">
                  <c:v>3.1201094929999997</c:v>
                </c:pt>
                <c:pt idx="70">
                  <c:v>3.1189085269999999</c:v>
                </c:pt>
                <c:pt idx="71">
                  <c:v>3.1177075610000018</c:v>
                </c:pt>
                <c:pt idx="72">
                  <c:v>3.1165065949999997</c:v>
                </c:pt>
                <c:pt idx="73">
                  <c:v>3.1153056289999999</c:v>
                </c:pt>
                <c:pt idx="74">
                  <c:v>3.114104663</c:v>
                </c:pt>
                <c:pt idx="75">
                  <c:v>3.1129036969999997</c:v>
                </c:pt>
                <c:pt idx="76">
                  <c:v>3.1117027309999998</c:v>
                </c:pt>
                <c:pt idx="77">
                  <c:v>3.1105017660000018</c:v>
                </c:pt>
                <c:pt idx="78">
                  <c:v>3.1093008000000002</c:v>
                </c:pt>
                <c:pt idx="79">
                  <c:v>3.1080998339999999</c:v>
                </c:pt>
                <c:pt idx="80">
                  <c:v>3.106898868</c:v>
                </c:pt>
                <c:pt idx="81">
                  <c:v>3.1056979020000002</c:v>
                </c:pt>
                <c:pt idx="82">
                  <c:v>3.1044969359999999</c:v>
                </c:pt>
                <c:pt idx="83">
                  <c:v>3.10329597</c:v>
                </c:pt>
                <c:pt idx="84">
                  <c:v>3.1020950039999997</c:v>
                </c:pt>
                <c:pt idx="85">
                  <c:v>3.1008940380000012</c:v>
                </c:pt>
                <c:pt idx="86">
                  <c:v>3.099693072</c:v>
                </c:pt>
                <c:pt idx="87">
                  <c:v>3.0984921059999997</c:v>
                </c:pt>
                <c:pt idx="88">
                  <c:v>3.0972911399999998</c:v>
                </c:pt>
                <c:pt idx="89">
                  <c:v>3.0960901739999982</c:v>
                </c:pt>
                <c:pt idx="90">
                  <c:v>3.0948892080000001</c:v>
                </c:pt>
                <c:pt idx="91">
                  <c:v>3.0936882420000011</c:v>
                </c:pt>
                <c:pt idx="92">
                  <c:v>3.092487277</c:v>
                </c:pt>
                <c:pt idx="93">
                  <c:v>3.0912863109999997</c:v>
                </c:pt>
                <c:pt idx="94">
                  <c:v>3.0900853449999999</c:v>
                </c:pt>
                <c:pt idx="95">
                  <c:v>3.088884379</c:v>
                </c:pt>
                <c:pt idx="96">
                  <c:v>3.0876834130000002</c:v>
                </c:pt>
                <c:pt idx="97">
                  <c:v>3.0864824469999999</c:v>
                </c:pt>
                <c:pt idx="98">
                  <c:v>3.085281481</c:v>
                </c:pt>
                <c:pt idx="99">
                  <c:v>3.0840805150000001</c:v>
                </c:pt>
                <c:pt idx="100">
                  <c:v>3.0828795490000003</c:v>
                </c:pt>
                <c:pt idx="101">
                  <c:v>3.0816785829999995</c:v>
                </c:pt>
                <c:pt idx="102">
                  <c:v>3.0804776170000001</c:v>
                </c:pt>
                <c:pt idx="103">
                  <c:v>3.0792766510000003</c:v>
                </c:pt>
                <c:pt idx="104">
                  <c:v>3.0780756849999982</c:v>
                </c:pt>
                <c:pt idx="105">
                  <c:v>3.0768747189999996</c:v>
                </c:pt>
                <c:pt idx="106">
                  <c:v>3.0756737530000002</c:v>
                </c:pt>
                <c:pt idx="107">
                  <c:v>3.074472788</c:v>
                </c:pt>
                <c:pt idx="108">
                  <c:v>3.0732718220000002</c:v>
                </c:pt>
                <c:pt idx="109">
                  <c:v>3.0720708559999998</c:v>
                </c:pt>
                <c:pt idx="110">
                  <c:v>3.0708698899999987</c:v>
                </c:pt>
                <c:pt idx="111">
                  <c:v>3.0696689239999975</c:v>
                </c:pt>
                <c:pt idx="112">
                  <c:v>3.0684679580000012</c:v>
                </c:pt>
                <c:pt idx="113">
                  <c:v>3.067266992</c:v>
                </c:pt>
                <c:pt idx="114">
                  <c:v>3.0660660259999997</c:v>
                </c:pt>
                <c:pt idx="115">
                  <c:v>3.0648650600000003</c:v>
                </c:pt>
                <c:pt idx="116">
                  <c:v>3.0636640940000004</c:v>
                </c:pt>
                <c:pt idx="117">
                  <c:v>3.0624631279999988</c:v>
                </c:pt>
                <c:pt idx="118">
                  <c:v>3.0612621619999998</c:v>
                </c:pt>
                <c:pt idx="119">
                  <c:v>3.0600611959999999</c:v>
                </c:pt>
                <c:pt idx="120">
                  <c:v>3.0588602299999987</c:v>
                </c:pt>
                <c:pt idx="121">
                  <c:v>3.0576592639999998</c:v>
                </c:pt>
                <c:pt idx="122">
                  <c:v>3.0564582989999987</c:v>
                </c:pt>
                <c:pt idx="123">
                  <c:v>3.0552573329999988</c:v>
                </c:pt>
                <c:pt idx="124">
                  <c:v>3.0540563670000003</c:v>
                </c:pt>
                <c:pt idx="125">
                  <c:v>3.0528554009999969</c:v>
                </c:pt>
                <c:pt idx="126">
                  <c:v>3.0516544349999974</c:v>
                </c:pt>
                <c:pt idx="127">
                  <c:v>3.0504534689999998</c:v>
                </c:pt>
                <c:pt idx="128">
                  <c:v>3.0492525029999999</c:v>
                </c:pt>
                <c:pt idx="129">
                  <c:v>3.0480515369999996</c:v>
                </c:pt>
                <c:pt idx="130">
                  <c:v>3.0468505709999998</c:v>
                </c:pt>
                <c:pt idx="131">
                  <c:v>3.0456496049999982</c:v>
                </c:pt>
                <c:pt idx="132">
                  <c:v>3.0444486389999987</c:v>
                </c:pt>
                <c:pt idx="133">
                  <c:v>3.0432476729999998</c:v>
                </c:pt>
                <c:pt idx="134">
                  <c:v>3.0420467069999999</c:v>
                </c:pt>
                <c:pt idx="135">
                  <c:v>3.040845741</c:v>
                </c:pt>
                <c:pt idx="136">
                  <c:v>3.0396447760000003</c:v>
                </c:pt>
                <c:pt idx="137">
                  <c:v>3.0384438099999986</c:v>
                </c:pt>
                <c:pt idx="138">
                  <c:v>3.0372428439999997</c:v>
                </c:pt>
                <c:pt idx="139">
                  <c:v>3.0360418779999998</c:v>
                </c:pt>
                <c:pt idx="140">
                  <c:v>3.0348409119999982</c:v>
                </c:pt>
                <c:pt idx="141">
                  <c:v>3.0336399459999996</c:v>
                </c:pt>
                <c:pt idx="142">
                  <c:v>3.032438979999998</c:v>
                </c:pt>
                <c:pt idx="143">
                  <c:v>3.0312380139999981</c:v>
                </c:pt>
                <c:pt idx="144">
                  <c:v>3.0300370480000018</c:v>
                </c:pt>
                <c:pt idx="145">
                  <c:v>3.0288360820000002</c:v>
                </c:pt>
                <c:pt idx="146">
                  <c:v>3.0276351159999999</c:v>
                </c:pt>
                <c:pt idx="147">
                  <c:v>3.02643415</c:v>
                </c:pt>
                <c:pt idx="148">
                  <c:v>3.0252331839999997</c:v>
                </c:pt>
                <c:pt idx="149">
                  <c:v>3.0240322180000012</c:v>
                </c:pt>
                <c:pt idx="150">
                  <c:v>3.0228312520000018</c:v>
                </c:pt>
                <c:pt idx="151">
                  <c:v>3.0216302870000002</c:v>
                </c:pt>
                <c:pt idx="152">
                  <c:v>3.0204293209999999</c:v>
                </c:pt>
                <c:pt idx="153">
                  <c:v>3.0192283549999988</c:v>
                </c:pt>
                <c:pt idx="154">
                  <c:v>3.0180273889999998</c:v>
                </c:pt>
                <c:pt idx="155">
                  <c:v>3.0168264229999981</c:v>
                </c:pt>
                <c:pt idx="156">
                  <c:v>3.0156254569999987</c:v>
                </c:pt>
                <c:pt idx="157">
                  <c:v>3.0144244909999998</c:v>
                </c:pt>
                <c:pt idx="158">
                  <c:v>3.0132235249999999</c:v>
                </c:pt>
                <c:pt idx="159">
                  <c:v>3.0120225589999996</c:v>
                </c:pt>
                <c:pt idx="160">
                  <c:v>3.0108215930000002</c:v>
                </c:pt>
                <c:pt idx="161">
                  <c:v>3.0096206269999999</c:v>
                </c:pt>
                <c:pt idx="162">
                  <c:v>3.008419661</c:v>
                </c:pt>
                <c:pt idx="163">
                  <c:v>3.0072186949999997</c:v>
                </c:pt>
                <c:pt idx="164">
                  <c:v>3.0060177290000003</c:v>
                </c:pt>
                <c:pt idx="165">
                  <c:v>3.004816763</c:v>
                </c:pt>
                <c:pt idx="166">
                  <c:v>3.0036157980000002</c:v>
                </c:pt>
                <c:pt idx="167">
                  <c:v>3.0024148319999999</c:v>
                </c:pt>
                <c:pt idx="168">
                  <c:v>3.0012138660000001</c:v>
                </c:pt>
                <c:pt idx="169">
                  <c:v>3.0000128999999998</c:v>
                </c:pt>
                <c:pt idx="170">
                  <c:v>2.9988119339999981</c:v>
                </c:pt>
                <c:pt idx="171">
                  <c:v>2.997610968</c:v>
                </c:pt>
                <c:pt idx="172">
                  <c:v>2.9964100019999997</c:v>
                </c:pt>
                <c:pt idx="173">
                  <c:v>2.9952090359999985</c:v>
                </c:pt>
                <c:pt idx="174">
                  <c:v>2.9940080699999987</c:v>
                </c:pt>
                <c:pt idx="175">
                  <c:v>2.9928071039999979</c:v>
                </c:pt>
                <c:pt idx="176">
                  <c:v>2.9916061379999985</c:v>
                </c:pt>
                <c:pt idx="177">
                  <c:v>2.9904051719999987</c:v>
                </c:pt>
                <c:pt idx="178">
                  <c:v>2.9892042060000001</c:v>
                </c:pt>
                <c:pt idx="179">
                  <c:v>2.9880032399999998</c:v>
                </c:pt>
                <c:pt idx="180">
                  <c:v>2.9868022739999982</c:v>
                </c:pt>
                <c:pt idx="181">
                  <c:v>2.9856013090000002</c:v>
                </c:pt>
                <c:pt idx="182">
                  <c:v>2.9844003430000003</c:v>
                </c:pt>
                <c:pt idx="183">
                  <c:v>2.9831993770000018</c:v>
                </c:pt>
                <c:pt idx="184">
                  <c:v>2.9819984109999997</c:v>
                </c:pt>
                <c:pt idx="185">
                  <c:v>2.9807974450000012</c:v>
                </c:pt>
                <c:pt idx="186">
                  <c:v>2.9795964789999996</c:v>
                </c:pt>
                <c:pt idx="187">
                  <c:v>2.9783955129999997</c:v>
                </c:pt>
                <c:pt idx="188">
                  <c:v>2.977194547000003</c:v>
                </c:pt>
                <c:pt idx="189">
                  <c:v>2.975993581</c:v>
                </c:pt>
                <c:pt idx="190">
                  <c:v>2.9747926149999997</c:v>
                </c:pt>
                <c:pt idx="191">
                  <c:v>2.9735916490000012</c:v>
                </c:pt>
                <c:pt idx="192">
                  <c:v>2.9723906829999995</c:v>
                </c:pt>
                <c:pt idx="193">
                  <c:v>2.9711897170000001</c:v>
                </c:pt>
                <c:pt idx="194">
                  <c:v>2.9699887510000011</c:v>
                </c:pt>
                <c:pt idx="195">
                  <c:v>2.9687877850000017</c:v>
                </c:pt>
                <c:pt idx="196">
                  <c:v>2.9675868200000002</c:v>
                </c:pt>
                <c:pt idx="197">
                  <c:v>2.9663858540000003</c:v>
                </c:pt>
                <c:pt idx="198">
                  <c:v>2.9651848880000014</c:v>
                </c:pt>
                <c:pt idx="199">
                  <c:v>2.9639839220000002</c:v>
                </c:pt>
                <c:pt idx="200">
                  <c:v>2.9627829559999999</c:v>
                </c:pt>
                <c:pt idx="201">
                  <c:v>2.96158199</c:v>
                </c:pt>
                <c:pt idx="202">
                  <c:v>2.9603810240000001</c:v>
                </c:pt>
                <c:pt idx="203">
                  <c:v>2.9591800580000012</c:v>
                </c:pt>
                <c:pt idx="204">
                  <c:v>2.957979092</c:v>
                </c:pt>
                <c:pt idx="205">
                  <c:v>2.9567781259999975</c:v>
                </c:pt>
                <c:pt idx="206">
                  <c:v>2.9555771599999998</c:v>
                </c:pt>
                <c:pt idx="207">
                  <c:v>2.9543761939999982</c:v>
                </c:pt>
                <c:pt idx="208">
                  <c:v>2.9531752280000001</c:v>
                </c:pt>
                <c:pt idx="209">
                  <c:v>2.9519742620000002</c:v>
                </c:pt>
                <c:pt idx="210">
                  <c:v>2.9507732959999999</c:v>
                </c:pt>
                <c:pt idx="211">
                  <c:v>2.9495723309999997</c:v>
                </c:pt>
                <c:pt idx="212">
                  <c:v>2.9483713650000012</c:v>
                </c:pt>
                <c:pt idx="213">
                  <c:v>2.947170399</c:v>
                </c:pt>
                <c:pt idx="214">
                  <c:v>2.9459694329999988</c:v>
                </c:pt>
                <c:pt idx="215">
                  <c:v>2.9447684669999998</c:v>
                </c:pt>
                <c:pt idx="216">
                  <c:v>2.9435675010000018</c:v>
                </c:pt>
                <c:pt idx="217">
                  <c:v>2.9423665349999997</c:v>
                </c:pt>
                <c:pt idx="218">
                  <c:v>2.9411655690000003</c:v>
                </c:pt>
                <c:pt idx="219">
                  <c:v>2.9399646029999995</c:v>
                </c:pt>
                <c:pt idx="220">
                  <c:v>2.9387636369999997</c:v>
                </c:pt>
                <c:pt idx="221">
                  <c:v>2.9375626709999998</c:v>
                </c:pt>
                <c:pt idx="222">
                  <c:v>2.9363617049999999</c:v>
                </c:pt>
                <c:pt idx="223">
                  <c:v>2.9351607389999996</c:v>
                </c:pt>
                <c:pt idx="224">
                  <c:v>2.9339597730000002</c:v>
                </c:pt>
                <c:pt idx="225">
                  <c:v>2.9327588079999987</c:v>
                </c:pt>
                <c:pt idx="226">
                  <c:v>2.9315578420000001</c:v>
                </c:pt>
                <c:pt idx="227">
                  <c:v>2.9303568759999998</c:v>
                </c:pt>
                <c:pt idx="228">
                  <c:v>2.9291559099999982</c:v>
                </c:pt>
                <c:pt idx="229">
                  <c:v>2.9279549440000001</c:v>
                </c:pt>
                <c:pt idx="230">
                  <c:v>2.9267539780000003</c:v>
                </c:pt>
                <c:pt idx="231">
                  <c:v>2.925553012</c:v>
                </c:pt>
                <c:pt idx="232">
                  <c:v>2.9243520460000001</c:v>
                </c:pt>
                <c:pt idx="233">
                  <c:v>2.9231510800000002</c:v>
                </c:pt>
                <c:pt idx="234">
                  <c:v>2.9219501139999986</c:v>
                </c:pt>
                <c:pt idx="235">
                  <c:v>2.9207491480000001</c:v>
                </c:pt>
                <c:pt idx="236">
                  <c:v>2.919548181999998</c:v>
                </c:pt>
                <c:pt idx="237">
                  <c:v>2.9183472159999999</c:v>
                </c:pt>
                <c:pt idx="238">
                  <c:v>2.9171462499999996</c:v>
                </c:pt>
                <c:pt idx="239">
                  <c:v>2.915945283999998</c:v>
                </c:pt>
                <c:pt idx="240">
                  <c:v>2.9147443189999995</c:v>
                </c:pt>
                <c:pt idx="241">
                  <c:v>2.9135433530000001</c:v>
                </c:pt>
                <c:pt idx="242">
                  <c:v>2.9123423869999985</c:v>
                </c:pt>
                <c:pt idx="243">
                  <c:v>2.9111414209999982</c:v>
                </c:pt>
                <c:pt idx="244">
                  <c:v>2.9099404549999988</c:v>
                </c:pt>
                <c:pt idx="245">
                  <c:v>2.9087394890000002</c:v>
                </c:pt>
                <c:pt idx="246">
                  <c:v>2.9075385230000004</c:v>
                </c:pt>
                <c:pt idx="247">
                  <c:v>2.9063375570000014</c:v>
                </c:pt>
                <c:pt idx="248">
                  <c:v>2.9051365910000002</c:v>
                </c:pt>
                <c:pt idx="249">
                  <c:v>2.9039356249999999</c:v>
                </c:pt>
                <c:pt idx="250">
                  <c:v>2.9027346590000001</c:v>
                </c:pt>
                <c:pt idx="251">
                  <c:v>2.9015336929999997</c:v>
                </c:pt>
                <c:pt idx="252">
                  <c:v>2.9003327270000012</c:v>
                </c:pt>
                <c:pt idx="253">
                  <c:v>2.8991317610000018</c:v>
                </c:pt>
                <c:pt idx="254">
                  <c:v>2.8979307950000002</c:v>
                </c:pt>
                <c:pt idx="255">
                  <c:v>2.8967298299999986</c:v>
                </c:pt>
                <c:pt idx="256">
                  <c:v>2.8955288639999988</c:v>
                </c:pt>
                <c:pt idx="257">
                  <c:v>2.8943278980000002</c:v>
                </c:pt>
                <c:pt idx="258">
                  <c:v>2.8931269319999999</c:v>
                </c:pt>
                <c:pt idx="259">
                  <c:v>2.8919259659999987</c:v>
                </c:pt>
                <c:pt idx="260">
                  <c:v>2.8907249999999998</c:v>
                </c:pt>
                <c:pt idx="261">
                  <c:v>2.8895240339999999</c:v>
                </c:pt>
                <c:pt idx="262">
                  <c:v>2.8883230680000018</c:v>
                </c:pt>
                <c:pt idx="263">
                  <c:v>2.8871221020000002</c:v>
                </c:pt>
                <c:pt idx="264">
                  <c:v>2.8859211359999999</c:v>
                </c:pt>
                <c:pt idx="265">
                  <c:v>2.88472017</c:v>
                </c:pt>
                <c:pt idx="266">
                  <c:v>2.8835192040000002</c:v>
                </c:pt>
                <c:pt idx="267">
                  <c:v>2.8823182379999999</c:v>
                </c:pt>
                <c:pt idx="268">
                  <c:v>2.8811172720000018</c:v>
                </c:pt>
                <c:pt idx="269">
                  <c:v>2.8799163059999997</c:v>
                </c:pt>
                <c:pt idx="270">
                  <c:v>2.8787153409999999</c:v>
                </c:pt>
                <c:pt idx="271">
                  <c:v>2.8775143750000001</c:v>
                </c:pt>
                <c:pt idx="272">
                  <c:v>2.8763134089999998</c:v>
                </c:pt>
                <c:pt idx="273">
                  <c:v>2.8751124429999999</c:v>
                </c:pt>
                <c:pt idx="274">
                  <c:v>2.873911477</c:v>
                </c:pt>
                <c:pt idx="275">
                  <c:v>2.8727105109999997</c:v>
                </c:pt>
                <c:pt idx="276">
                  <c:v>2.8715095449999999</c:v>
                </c:pt>
                <c:pt idx="277">
                  <c:v>2.8703085789999996</c:v>
                </c:pt>
                <c:pt idx="278">
                  <c:v>2.8691076130000002</c:v>
                </c:pt>
                <c:pt idx="279">
                  <c:v>2.8679066470000012</c:v>
                </c:pt>
                <c:pt idx="280">
                  <c:v>2.8667056809999987</c:v>
                </c:pt>
                <c:pt idx="281">
                  <c:v>2.8655047150000001</c:v>
                </c:pt>
                <c:pt idx="282">
                  <c:v>2.8643037490000012</c:v>
                </c:pt>
                <c:pt idx="283">
                  <c:v>2.863102783</c:v>
                </c:pt>
                <c:pt idx="284">
                  <c:v>2.8619018170000001</c:v>
                </c:pt>
                <c:pt idx="285">
                  <c:v>2.8607008520000012</c:v>
                </c:pt>
                <c:pt idx="286">
                  <c:v>2.8594998859999987</c:v>
                </c:pt>
                <c:pt idx="287">
                  <c:v>2.858298919999998</c:v>
                </c:pt>
                <c:pt idx="288">
                  <c:v>2.8570979539999999</c:v>
                </c:pt>
                <c:pt idx="289">
                  <c:v>2.8558969879999987</c:v>
                </c:pt>
                <c:pt idx="290">
                  <c:v>2.8546960219999997</c:v>
                </c:pt>
                <c:pt idx="291">
                  <c:v>2.8534950560000003</c:v>
                </c:pt>
                <c:pt idx="292">
                  <c:v>2.8522940899999987</c:v>
                </c:pt>
                <c:pt idx="293">
                  <c:v>2.8510931239999979</c:v>
                </c:pt>
                <c:pt idx="294">
                  <c:v>2.8498921580000003</c:v>
                </c:pt>
                <c:pt idx="295">
                  <c:v>2.848691192</c:v>
                </c:pt>
                <c:pt idx="296">
                  <c:v>2.8474902260000001</c:v>
                </c:pt>
                <c:pt idx="297">
                  <c:v>2.8462892599999998</c:v>
                </c:pt>
                <c:pt idx="298">
                  <c:v>2.8450882939999982</c:v>
                </c:pt>
                <c:pt idx="299">
                  <c:v>2.8438873280000001</c:v>
                </c:pt>
                <c:pt idx="300">
                  <c:v>2.8426863629999999</c:v>
                </c:pt>
                <c:pt idx="301">
                  <c:v>2.8414853969999987</c:v>
                </c:pt>
                <c:pt idx="302">
                  <c:v>2.8402844309999997</c:v>
                </c:pt>
                <c:pt idx="303">
                  <c:v>2.8390834649999985</c:v>
                </c:pt>
                <c:pt idx="304">
                  <c:v>2.8378824989999987</c:v>
                </c:pt>
                <c:pt idx="305">
                  <c:v>2.8366815329999993</c:v>
                </c:pt>
                <c:pt idx="306">
                  <c:v>2.8354805670000003</c:v>
                </c:pt>
                <c:pt idx="307">
                  <c:v>2.8342796009999982</c:v>
                </c:pt>
                <c:pt idx="308">
                  <c:v>2.8330786349999975</c:v>
                </c:pt>
                <c:pt idx="309">
                  <c:v>2.8318776689999998</c:v>
                </c:pt>
                <c:pt idx="310">
                  <c:v>2.8306767029999995</c:v>
                </c:pt>
                <c:pt idx="311">
                  <c:v>2.8294757369999997</c:v>
                </c:pt>
                <c:pt idx="312">
                  <c:v>2.8282747710000002</c:v>
                </c:pt>
                <c:pt idx="313">
                  <c:v>2.8270738049999999</c:v>
                </c:pt>
                <c:pt idx="314">
                  <c:v>2.8258728389999987</c:v>
                </c:pt>
                <c:pt idx="315">
                  <c:v>2.8246718740000003</c:v>
                </c:pt>
                <c:pt idx="316">
                  <c:v>2.823470908</c:v>
                </c:pt>
                <c:pt idx="317">
                  <c:v>2.8222699419999997</c:v>
                </c:pt>
                <c:pt idx="318">
                  <c:v>2.8210689759999981</c:v>
                </c:pt>
                <c:pt idx="319">
                  <c:v>2.8198680099999969</c:v>
                </c:pt>
                <c:pt idx="320">
                  <c:v>2.8186670439999997</c:v>
                </c:pt>
                <c:pt idx="321">
                  <c:v>2.8174660779999998</c:v>
                </c:pt>
                <c:pt idx="322">
                  <c:v>2.8162651119999969</c:v>
                </c:pt>
                <c:pt idx="323">
                  <c:v>2.8150641459999997</c:v>
                </c:pt>
                <c:pt idx="324">
                  <c:v>2.813863179999998</c:v>
                </c:pt>
                <c:pt idx="325">
                  <c:v>2.8126622139999968</c:v>
                </c:pt>
                <c:pt idx="326">
                  <c:v>2.8114612480000001</c:v>
                </c:pt>
                <c:pt idx="327">
                  <c:v>2.8102602819999998</c:v>
                </c:pt>
                <c:pt idx="328">
                  <c:v>2.8090593159999981</c:v>
                </c:pt>
                <c:pt idx="329">
                  <c:v>2.8078583509999997</c:v>
                </c:pt>
                <c:pt idx="330">
                  <c:v>2.8066573849999981</c:v>
                </c:pt>
                <c:pt idx="331">
                  <c:v>2.8054564189999978</c:v>
                </c:pt>
                <c:pt idx="332">
                  <c:v>2.8042554529999988</c:v>
                </c:pt>
                <c:pt idx="333">
                  <c:v>2.8030544869999998</c:v>
                </c:pt>
                <c:pt idx="334">
                  <c:v>2.8018535209999982</c:v>
                </c:pt>
                <c:pt idx="335">
                  <c:v>2.8006525549999997</c:v>
                </c:pt>
                <c:pt idx="336">
                  <c:v>2.7994515889999998</c:v>
                </c:pt>
                <c:pt idx="337">
                  <c:v>2.7982506229999999</c:v>
                </c:pt>
                <c:pt idx="338">
                  <c:v>2.7970496570000001</c:v>
                </c:pt>
                <c:pt idx="339">
                  <c:v>2.795848690999998</c:v>
                </c:pt>
                <c:pt idx="340">
                  <c:v>2.7946477249999999</c:v>
                </c:pt>
                <c:pt idx="341">
                  <c:v>2.7934467590000001</c:v>
                </c:pt>
                <c:pt idx="342">
                  <c:v>2.7922457929999993</c:v>
                </c:pt>
                <c:pt idx="343">
                  <c:v>2.7910448270000003</c:v>
                </c:pt>
                <c:pt idx="344">
                  <c:v>2.7898438620000001</c:v>
                </c:pt>
                <c:pt idx="345">
                  <c:v>2.7886428959999998</c:v>
                </c:pt>
                <c:pt idx="346">
                  <c:v>2.78744193</c:v>
                </c:pt>
                <c:pt idx="347">
                  <c:v>2.7862409639999997</c:v>
                </c:pt>
                <c:pt idx="348">
                  <c:v>2.7850399980000002</c:v>
                </c:pt>
                <c:pt idx="349">
                  <c:v>2.7838390320000017</c:v>
                </c:pt>
                <c:pt idx="350">
                  <c:v>2.7826380660000001</c:v>
                </c:pt>
                <c:pt idx="351">
                  <c:v>2.7814371000000002</c:v>
                </c:pt>
                <c:pt idx="352">
                  <c:v>2.7802361340000004</c:v>
                </c:pt>
                <c:pt idx="353">
                  <c:v>2.7790351680000001</c:v>
                </c:pt>
                <c:pt idx="354">
                  <c:v>2.777834202000002</c:v>
                </c:pt>
                <c:pt idx="355">
                  <c:v>2.7766332360000003</c:v>
                </c:pt>
                <c:pt idx="356">
                  <c:v>2.7754322699999996</c:v>
                </c:pt>
                <c:pt idx="357">
                  <c:v>2.7742313040000002</c:v>
                </c:pt>
                <c:pt idx="358">
                  <c:v>2.7730303380000012</c:v>
                </c:pt>
                <c:pt idx="359">
                  <c:v>2.7718293730000001</c:v>
                </c:pt>
                <c:pt idx="360">
                  <c:v>2.7706284069999998</c:v>
                </c:pt>
                <c:pt idx="361">
                  <c:v>2.7694274410000017</c:v>
                </c:pt>
                <c:pt idx="362">
                  <c:v>2.7682264750000001</c:v>
                </c:pt>
                <c:pt idx="363">
                  <c:v>2.7670255090000002</c:v>
                </c:pt>
                <c:pt idx="364">
                  <c:v>2.7658245430000012</c:v>
                </c:pt>
                <c:pt idx="365">
                  <c:v>2.7646235770000018</c:v>
                </c:pt>
                <c:pt idx="366">
                  <c:v>2.7634226110000002</c:v>
                </c:pt>
                <c:pt idx="367">
                  <c:v>2.7622216450000012</c:v>
                </c:pt>
                <c:pt idx="368">
                  <c:v>2.761020679</c:v>
                </c:pt>
                <c:pt idx="369">
                  <c:v>2.7598197129999997</c:v>
                </c:pt>
                <c:pt idx="370">
                  <c:v>2.7586187470000012</c:v>
                </c:pt>
                <c:pt idx="371">
                  <c:v>2.7574177810000018</c:v>
                </c:pt>
                <c:pt idx="372">
                  <c:v>2.7562168149999997</c:v>
                </c:pt>
                <c:pt idx="373">
                  <c:v>2.7550158490000003</c:v>
                </c:pt>
                <c:pt idx="374">
                  <c:v>2.7538148840000001</c:v>
                </c:pt>
                <c:pt idx="375">
                  <c:v>2.7526139179999998</c:v>
                </c:pt>
                <c:pt idx="376">
                  <c:v>2.7514129519999999</c:v>
                </c:pt>
                <c:pt idx="377">
                  <c:v>2.7502119859999996</c:v>
                </c:pt>
                <c:pt idx="378">
                  <c:v>2.7490110200000002</c:v>
                </c:pt>
                <c:pt idx="379">
                  <c:v>2.7478100540000012</c:v>
                </c:pt>
                <c:pt idx="380">
                  <c:v>2.746609088</c:v>
                </c:pt>
                <c:pt idx="381">
                  <c:v>2.7454081219999997</c:v>
                </c:pt>
                <c:pt idx="382">
                  <c:v>2.7442071560000012</c:v>
                </c:pt>
                <c:pt idx="383">
                  <c:v>2.74300619</c:v>
                </c:pt>
                <c:pt idx="384">
                  <c:v>2.7418052239999997</c:v>
                </c:pt>
                <c:pt idx="385">
                  <c:v>2.740604258000003</c:v>
                </c:pt>
                <c:pt idx="386">
                  <c:v>2.739403292</c:v>
                </c:pt>
                <c:pt idx="387">
                  <c:v>2.7382023259999997</c:v>
                </c:pt>
                <c:pt idx="388">
                  <c:v>2.7370013600000012</c:v>
                </c:pt>
                <c:pt idx="389">
                  <c:v>2.7358003949999987</c:v>
                </c:pt>
                <c:pt idx="390">
                  <c:v>2.7345994289999997</c:v>
                </c:pt>
                <c:pt idx="391">
                  <c:v>2.7333984630000003</c:v>
                </c:pt>
                <c:pt idx="392">
                  <c:v>2.732197497</c:v>
                </c:pt>
                <c:pt idx="393">
                  <c:v>2.7309965310000002</c:v>
                </c:pt>
                <c:pt idx="394">
                  <c:v>2.7297955650000012</c:v>
                </c:pt>
                <c:pt idx="395">
                  <c:v>2.7285945990000018</c:v>
                </c:pt>
                <c:pt idx="396">
                  <c:v>2.7273936330000002</c:v>
                </c:pt>
                <c:pt idx="397">
                  <c:v>2.7261926670000012</c:v>
                </c:pt>
                <c:pt idx="398">
                  <c:v>2.724991701000004</c:v>
                </c:pt>
                <c:pt idx="399">
                  <c:v>2.7237907350000019</c:v>
                </c:pt>
                <c:pt idx="400">
                  <c:v>2.7225897690000012</c:v>
                </c:pt>
                <c:pt idx="401">
                  <c:v>2.721388803</c:v>
                </c:pt>
                <c:pt idx="402">
                  <c:v>2.7201878370000019</c:v>
                </c:pt>
                <c:pt idx="403">
                  <c:v>2.7189868710000002</c:v>
                </c:pt>
                <c:pt idx="404">
                  <c:v>2.717785906</c:v>
                </c:pt>
                <c:pt idx="405">
                  <c:v>2.7165849400000002</c:v>
                </c:pt>
                <c:pt idx="406">
                  <c:v>2.7153839739999999</c:v>
                </c:pt>
                <c:pt idx="407">
                  <c:v>2.7141830080000018</c:v>
                </c:pt>
                <c:pt idx="408">
                  <c:v>2.7129820420000001</c:v>
                </c:pt>
                <c:pt idx="409">
                  <c:v>2.7117810760000012</c:v>
                </c:pt>
                <c:pt idx="410">
                  <c:v>2.71058011</c:v>
                </c:pt>
                <c:pt idx="411">
                  <c:v>2.7093791440000001</c:v>
                </c:pt>
                <c:pt idx="412">
                  <c:v>2.7081781780000012</c:v>
                </c:pt>
                <c:pt idx="413">
                  <c:v>2.7069772120000017</c:v>
                </c:pt>
                <c:pt idx="414">
                  <c:v>2.7057762460000019</c:v>
                </c:pt>
                <c:pt idx="415">
                  <c:v>2.7045752800000002</c:v>
                </c:pt>
                <c:pt idx="416">
                  <c:v>2.7033743140000017</c:v>
                </c:pt>
                <c:pt idx="417">
                  <c:v>2.7021733480000014</c:v>
                </c:pt>
                <c:pt idx="418">
                  <c:v>2.7009723830000003</c:v>
                </c:pt>
                <c:pt idx="419">
                  <c:v>2.699771417</c:v>
                </c:pt>
                <c:pt idx="420">
                  <c:v>2.6985704510000001</c:v>
                </c:pt>
                <c:pt idx="421">
                  <c:v>2.6973694850000003</c:v>
                </c:pt>
                <c:pt idx="422">
                  <c:v>2.6961685189999995</c:v>
                </c:pt>
                <c:pt idx="423">
                  <c:v>2.6949675530000001</c:v>
                </c:pt>
                <c:pt idx="424">
                  <c:v>2.6937665870000012</c:v>
                </c:pt>
                <c:pt idx="425">
                  <c:v>2.6925656209999986</c:v>
                </c:pt>
                <c:pt idx="426">
                  <c:v>2.6913646550000001</c:v>
                </c:pt>
                <c:pt idx="427">
                  <c:v>2.6901636889999998</c:v>
                </c:pt>
                <c:pt idx="428">
                  <c:v>2.6889627230000004</c:v>
                </c:pt>
                <c:pt idx="429">
                  <c:v>2.6877617570000041</c:v>
                </c:pt>
                <c:pt idx="430">
                  <c:v>2.6865607910000002</c:v>
                </c:pt>
                <c:pt idx="431">
                  <c:v>2.6853598249999999</c:v>
                </c:pt>
                <c:pt idx="432">
                  <c:v>2.6841588590000001</c:v>
                </c:pt>
                <c:pt idx="433">
                  <c:v>2.6829578940000003</c:v>
                </c:pt>
                <c:pt idx="434">
                  <c:v>2.681756928</c:v>
                </c:pt>
                <c:pt idx="435">
                  <c:v>2.6805559620000001</c:v>
                </c:pt>
                <c:pt idx="436">
                  <c:v>2.6793549959999998</c:v>
                </c:pt>
                <c:pt idx="437">
                  <c:v>2.67815403</c:v>
                </c:pt>
                <c:pt idx="438">
                  <c:v>2.6769530639999997</c:v>
                </c:pt>
                <c:pt idx="439">
                  <c:v>2.6757520979999998</c:v>
                </c:pt>
                <c:pt idx="440">
                  <c:v>2.6745511319999999</c:v>
                </c:pt>
                <c:pt idx="441">
                  <c:v>2.6733501660000001</c:v>
                </c:pt>
                <c:pt idx="442">
                  <c:v>2.672149199999998</c:v>
                </c:pt>
                <c:pt idx="443">
                  <c:v>2.6709482339999981</c:v>
                </c:pt>
                <c:pt idx="444">
                  <c:v>2.6697472680000018</c:v>
                </c:pt>
                <c:pt idx="445">
                  <c:v>2.6685463020000002</c:v>
                </c:pt>
                <c:pt idx="446">
                  <c:v>2.6673453359999999</c:v>
                </c:pt>
                <c:pt idx="447">
                  <c:v>2.66614437</c:v>
                </c:pt>
                <c:pt idx="448">
                  <c:v>2.6649434049999998</c:v>
                </c:pt>
                <c:pt idx="449">
                  <c:v>2.6637424389999995</c:v>
                </c:pt>
                <c:pt idx="450">
                  <c:v>2.6625414730000001</c:v>
                </c:pt>
                <c:pt idx="451">
                  <c:v>2.6613405070000002</c:v>
                </c:pt>
                <c:pt idx="452">
                  <c:v>2.6601395410000035</c:v>
                </c:pt>
                <c:pt idx="453">
                  <c:v>2.6589385750000001</c:v>
                </c:pt>
                <c:pt idx="454">
                  <c:v>2.6577376090000011</c:v>
                </c:pt>
                <c:pt idx="455">
                  <c:v>2.6565366430000004</c:v>
                </c:pt>
                <c:pt idx="456">
                  <c:v>2.6553356770000001</c:v>
                </c:pt>
                <c:pt idx="457">
                  <c:v>2.654134711000002</c:v>
                </c:pt>
                <c:pt idx="458">
                  <c:v>2.6529337450000012</c:v>
                </c:pt>
                <c:pt idx="459">
                  <c:v>2.651732779</c:v>
                </c:pt>
                <c:pt idx="460">
                  <c:v>2.6505318130000002</c:v>
                </c:pt>
                <c:pt idx="461">
                  <c:v>2.6493308470000034</c:v>
                </c:pt>
                <c:pt idx="462">
                  <c:v>2.6481298810000018</c:v>
                </c:pt>
                <c:pt idx="463">
                  <c:v>2.6469289159999998</c:v>
                </c:pt>
                <c:pt idx="464">
                  <c:v>2.6457279500000017</c:v>
                </c:pt>
                <c:pt idx="465">
                  <c:v>2.6445269840000001</c:v>
                </c:pt>
                <c:pt idx="466">
                  <c:v>2.6433260180000029</c:v>
                </c:pt>
                <c:pt idx="467">
                  <c:v>2.6421250520000017</c:v>
                </c:pt>
                <c:pt idx="468">
                  <c:v>2.6409240860000018</c:v>
                </c:pt>
                <c:pt idx="469">
                  <c:v>2.6397231199999998</c:v>
                </c:pt>
                <c:pt idx="470">
                  <c:v>2.6385221539999999</c:v>
                </c:pt>
                <c:pt idx="471">
                  <c:v>2.6373211880000018</c:v>
                </c:pt>
                <c:pt idx="472">
                  <c:v>2.6361202220000002</c:v>
                </c:pt>
                <c:pt idx="473">
                  <c:v>2.6349192560000012</c:v>
                </c:pt>
                <c:pt idx="474">
                  <c:v>2.63371829</c:v>
                </c:pt>
                <c:pt idx="475">
                  <c:v>2.6325173239999997</c:v>
                </c:pt>
                <c:pt idx="476">
                  <c:v>2.6313163580000012</c:v>
                </c:pt>
                <c:pt idx="477">
                  <c:v>2.630115392</c:v>
                </c:pt>
                <c:pt idx="478">
                  <c:v>2.6289144270000002</c:v>
                </c:pt>
                <c:pt idx="479">
                  <c:v>2.6277134610000012</c:v>
                </c:pt>
                <c:pt idx="480">
                  <c:v>2.6265124949999987</c:v>
                </c:pt>
                <c:pt idx="481">
                  <c:v>2.6253115290000002</c:v>
                </c:pt>
                <c:pt idx="482">
                  <c:v>2.6241105630000012</c:v>
                </c:pt>
                <c:pt idx="483">
                  <c:v>2.622909597</c:v>
                </c:pt>
                <c:pt idx="484">
                  <c:v>2.6217086309999997</c:v>
                </c:pt>
                <c:pt idx="485">
                  <c:v>2.6205076650000012</c:v>
                </c:pt>
                <c:pt idx="486">
                  <c:v>2.6193066989999996</c:v>
                </c:pt>
                <c:pt idx="487">
                  <c:v>2.6181057329999997</c:v>
                </c:pt>
                <c:pt idx="488">
                  <c:v>2.6169047670000012</c:v>
                </c:pt>
                <c:pt idx="489">
                  <c:v>2.615703801</c:v>
                </c:pt>
                <c:pt idx="490">
                  <c:v>2.6145028349999997</c:v>
                </c:pt>
                <c:pt idx="491">
                  <c:v>2.6133018690000012</c:v>
                </c:pt>
                <c:pt idx="492">
                  <c:v>2.6121009029999995</c:v>
                </c:pt>
                <c:pt idx="493">
                  <c:v>2.6108999379999998</c:v>
                </c:pt>
                <c:pt idx="494">
                  <c:v>2.6096989720000003</c:v>
                </c:pt>
                <c:pt idx="495">
                  <c:v>2.6084980059999996</c:v>
                </c:pt>
                <c:pt idx="496">
                  <c:v>2.6072970400000015</c:v>
                </c:pt>
                <c:pt idx="497">
                  <c:v>2.6060960739999999</c:v>
                </c:pt>
                <c:pt idx="498">
                  <c:v>2.604895108</c:v>
                </c:pt>
                <c:pt idx="499">
                  <c:v>2.6036941420000019</c:v>
                </c:pt>
                <c:pt idx="500">
                  <c:v>2.6024931759999999</c:v>
                </c:pt>
                <c:pt idx="501">
                  <c:v>2.60129221</c:v>
                </c:pt>
                <c:pt idx="502">
                  <c:v>2.6000912440000019</c:v>
                </c:pt>
                <c:pt idx="503">
                  <c:v>2.5988902780000012</c:v>
                </c:pt>
                <c:pt idx="504">
                  <c:v>2.597689312</c:v>
                </c:pt>
                <c:pt idx="505">
                  <c:v>2.5964883459999997</c:v>
                </c:pt>
                <c:pt idx="506">
                  <c:v>2.5952873800000003</c:v>
                </c:pt>
                <c:pt idx="507">
                  <c:v>2.5940864139999982</c:v>
                </c:pt>
                <c:pt idx="508">
                  <c:v>2.5928854489999997</c:v>
                </c:pt>
                <c:pt idx="509">
                  <c:v>2.5916844829999999</c:v>
                </c:pt>
                <c:pt idx="510">
                  <c:v>2.590483517</c:v>
                </c:pt>
                <c:pt idx="511">
                  <c:v>2.5892825510000002</c:v>
                </c:pt>
                <c:pt idx="512">
                  <c:v>2.5880815850000012</c:v>
                </c:pt>
                <c:pt idx="513">
                  <c:v>2.5868806189999995</c:v>
                </c:pt>
                <c:pt idx="514">
                  <c:v>2.5856796530000001</c:v>
                </c:pt>
                <c:pt idx="515">
                  <c:v>2.5844786869999998</c:v>
                </c:pt>
                <c:pt idx="516">
                  <c:v>2.5832777210000017</c:v>
                </c:pt>
                <c:pt idx="517">
                  <c:v>2.5820767550000001</c:v>
                </c:pt>
                <c:pt idx="518">
                  <c:v>2.5808757890000003</c:v>
                </c:pt>
                <c:pt idx="519">
                  <c:v>2.5796748229999995</c:v>
                </c:pt>
                <c:pt idx="520">
                  <c:v>2.5784738570000001</c:v>
                </c:pt>
                <c:pt idx="521">
                  <c:v>2.5772728909999998</c:v>
                </c:pt>
                <c:pt idx="522">
                  <c:v>2.5760719259999987</c:v>
                </c:pt>
                <c:pt idx="523">
                  <c:v>2.5748709599999997</c:v>
                </c:pt>
                <c:pt idx="524">
                  <c:v>2.5736699939999981</c:v>
                </c:pt>
                <c:pt idx="525">
                  <c:v>2.5724690279999987</c:v>
                </c:pt>
                <c:pt idx="526">
                  <c:v>2.5712680619999997</c:v>
                </c:pt>
                <c:pt idx="527">
                  <c:v>2.5700670960000003</c:v>
                </c:pt>
                <c:pt idx="528">
                  <c:v>2.5688661299999982</c:v>
                </c:pt>
                <c:pt idx="529">
                  <c:v>2.5676651639999997</c:v>
                </c:pt>
                <c:pt idx="530">
                  <c:v>2.5664641980000003</c:v>
                </c:pt>
                <c:pt idx="531">
                  <c:v>2.5652632319999999</c:v>
                </c:pt>
                <c:pt idx="532">
                  <c:v>2.5640622660000001</c:v>
                </c:pt>
                <c:pt idx="533">
                  <c:v>2.5628612999999998</c:v>
                </c:pt>
                <c:pt idx="534">
                  <c:v>2.5616603339999982</c:v>
                </c:pt>
                <c:pt idx="535">
                  <c:v>2.5604593679999996</c:v>
                </c:pt>
                <c:pt idx="536">
                  <c:v>2.559258401999998</c:v>
                </c:pt>
                <c:pt idx="537">
                  <c:v>2.5580574369999987</c:v>
                </c:pt>
                <c:pt idx="538">
                  <c:v>2.5568564709999975</c:v>
                </c:pt>
                <c:pt idx="539">
                  <c:v>2.5556555049999985</c:v>
                </c:pt>
                <c:pt idx="540">
                  <c:v>2.5544545389999995</c:v>
                </c:pt>
                <c:pt idx="541">
                  <c:v>2.5532535730000001</c:v>
                </c:pt>
                <c:pt idx="542">
                  <c:v>2.5520526069999985</c:v>
                </c:pt>
                <c:pt idx="543">
                  <c:v>2.5508516410000004</c:v>
                </c:pt>
                <c:pt idx="544">
                  <c:v>2.5496506749999988</c:v>
                </c:pt>
                <c:pt idx="545">
                  <c:v>2.5484497089999998</c:v>
                </c:pt>
                <c:pt idx="546">
                  <c:v>2.5472487430000004</c:v>
                </c:pt>
                <c:pt idx="547">
                  <c:v>2.5460477770000001</c:v>
                </c:pt>
                <c:pt idx="548">
                  <c:v>2.5448468109999998</c:v>
                </c:pt>
                <c:pt idx="549">
                  <c:v>2.5436458449999999</c:v>
                </c:pt>
                <c:pt idx="550">
                  <c:v>2.5424448789999996</c:v>
                </c:pt>
                <c:pt idx="551">
                  <c:v>2.5412439129999997</c:v>
                </c:pt>
                <c:pt idx="552">
                  <c:v>2.540042948</c:v>
                </c:pt>
                <c:pt idx="553">
                  <c:v>2.5388419819999997</c:v>
                </c:pt>
                <c:pt idx="554">
                  <c:v>2.5376410159999998</c:v>
                </c:pt>
                <c:pt idx="555">
                  <c:v>2.5364400499999982</c:v>
                </c:pt>
                <c:pt idx="556">
                  <c:v>2.5352390839999988</c:v>
                </c:pt>
                <c:pt idx="557">
                  <c:v>2.5340381179999998</c:v>
                </c:pt>
                <c:pt idx="558">
                  <c:v>2.5328371519999999</c:v>
                </c:pt>
                <c:pt idx="559">
                  <c:v>2.5316361859999987</c:v>
                </c:pt>
                <c:pt idx="560">
                  <c:v>2.5304352199999998</c:v>
                </c:pt>
                <c:pt idx="561">
                  <c:v>2.5292342540000012</c:v>
                </c:pt>
                <c:pt idx="562">
                  <c:v>2.5280332880000018</c:v>
                </c:pt>
                <c:pt idx="563">
                  <c:v>2.5268323219999997</c:v>
                </c:pt>
                <c:pt idx="564">
                  <c:v>2.5256313560000012</c:v>
                </c:pt>
                <c:pt idx="565">
                  <c:v>2.52443039</c:v>
                </c:pt>
                <c:pt idx="566">
                  <c:v>2.5232294239999997</c:v>
                </c:pt>
                <c:pt idx="567">
                  <c:v>2.5220284589999999</c:v>
                </c:pt>
                <c:pt idx="568">
                  <c:v>2.5208274929999996</c:v>
                </c:pt>
                <c:pt idx="569">
                  <c:v>2.5196265269999998</c:v>
                </c:pt>
                <c:pt idx="570">
                  <c:v>2.5184255609999999</c:v>
                </c:pt>
                <c:pt idx="571">
                  <c:v>2.5172245950000001</c:v>
                </c:pt>
                <c:pt idx="572">
                  <c:v>2.5160236289999998</c:v>
                </c:pt>
                <c:pt idx="573">
                  <c:v>2.5148226629999999</c:v>
                </c:pt>
                <c:pt idx="574">
                  <c:v>2.513621697</c:v>
                </c:pt>
                <c:pt idx="575">
                  <c:v>2.5124207309999997</c:v>
                </c:pt>
                <c:pt idx="576">
                  <c:v>2.5112197649999999</c:v>
                </c:pt>
                <c:pt idx="577">
                  <c:v>2.5100187989999996</c:v>
                </c:pt>
                <c:pt idx="578">
                  <c:v>2.5088178330000002</c:v>
                </c:pt>
                <c:pt idx="579">
                  <c:v>2.5076168670000012</c:v>
                </c:pt>
                <c:pt idx="580">
                  <c:v>2.5064159009999987</c:v>
                </c:pt>
                <c:pt idx="581">
                  <c:v>2.5052149349999997</c:v>
                </c:pt>
                <c:pt idx="582">
                  <c:v>2.5040139699999999</c:v>
                </c:pt>
                <c:pt idx="583">
                  <c:v>2.5028130039999987</c:v>
                </c:pt>
                <c:pt idx="584">
                  <c:v>2.5016120379999998</c:v>
                </c:pt>
                <c:pt idx="585">
                  <c:v>2.5004110720000012</c:v>
                </c:pt>
                <c:pt idx="586">
                  <c:v>2.4992101059999987</c:v>
                </c:pt>
                <c:pt idx="587">
                  <c:v>2.4980091399999984</c:v>
                </c:pt>
                <c:pt idx="588">
                  <c:v>2.4968081739999963</c:v>
                </c:pt>
                <c:pt idx="589">
                  <c:v>2.495607208</c:v>
                </c:pt>
                <c:pt idx="590">
                  <c:v>2.4944062420000002</c:v>
                </c:pt>
                <c:pt idx="591">
                  <c:v>2.4932052760000003</c:v>
                </c:pt>
                <c:pt idx="592">
                  <c:v>2.4920043099999987</c:v>
                </c:pt>
                <c:pt idx="593">
                  <c:v>2.4908033439999997</c:v>
                </c:pt>
                <c:pt idx="594">
                  <c:v>2.4896023779999998</c:v>
                </c:pt>
                <c:pt idx="595">
                  <c:v>2.488401412</c:v>
                </c:pt>
                <c:pt idx="596">
                  <c:v>2.4872004460000001</c:v>
                </c:pt>
                <c:pt idx="597">
                  <c:v>2.4859994809999999</c:v>
                </c:pt>
                <c:pt idx="598">
                  <c:v>2.484798515</c:v>
                </c:pt>
                <c:pt idx="599">
                  <c:v>2.483597549000002</c:v>
                </c:pt>
                <c:pt idx="600">
                  <c:v>2.4823965830000003</c:v>
                </c:pt>
                <c:pt idx="601">
                  <c:v>2.481195617</c:v>
                </c:pt>
                <c:pt idx="602">
                  <c:v>2.4799946510000002</c:v>
                </c:pt>
                <c:pt idx="603">
                  <c:v>2.4787936850000003</c:v>
                </c:pt>
                <c:pt idx="604">
                  <c:v>2.477592719</c:v>
                </c:pt>
                <c:pt idx="605">
                  <c:v>2.4763917530000006</c:v>
                </c:pt>
                <c:pt idx="606">
                  <c:v>2.4751907870000012</c:v>
                </c:pt>
                <c:pt idx="607">
                  <c:v>2.473989821</c:v>
                </c:pt>
                <c:pt idx="608">
                  <c:v>2.4727888549999997</c:v>
                </c:pt>
                <c:pt idx="609">
                  <c:v>2.4715878890000003</c:v>
                </c:pt>
                <c:pt idx="610">
                  <c:v>2.4703869229999995</c:v>
                </c:pt>
                <c:pt idx="611">
                  <c:v>2.4691859580000002</c:v>
                </c:pt>
                <c:pt idx="612">
                  <c:v>2.4679849920000012</c:v>
                </c:pt>
                <c:pt idx="613">
                  <c:v>2.466784026</c:v>
                </c:pt>
                <c:pt idx="614">
                  <c:v>2.4655830600000002</c:v>
                </c:pt>
                <c:pt idx="615">
                  <c:v>2.4643820939999999</c:v>
                </c:pt>
                <c:pt idx="616">
                  <c:v>2.4631811280000018</c:v>
                </c:pt>
                <c:pt idx="617">
                  <c:v>2.4619801620000001</c:v>
                </c:pt>
                <c:pt idx="618">
                  <c:v>2.4607791959999998</c:v>
                </c:pt>
                <c:pt idx="619">
                  <c:v>2.4595782299999982</c:v>
                </c:pt>
                <c:pt idx="620">
                  <c:v>2.4583772640000001</c:v>
                </c:pt>
                <c:pt idx="621">
                  <c:v>2.4571762980000011</c:v>
                </c:pt>
                <c:pt idx="622">
                  <c:v>2.4559753319999982</c:v>
                </c:pt>
                <c:pt idx="623">
                  <c:v>2.4547743660000001</c:v>
                </c:pt>
                <c:pt idx="624">
                  <c:v>2.4535733999999998</c:v>
                </c:pt>
                <c:pt idx="625">
                  <c:v>2.4523724339999968</c:v>
                </c:pt>
                <c:pt idx="626">
                  <c:v>2.4511714689999997</c:v>
                </c:pt>
                <c:pt idx="627">
                  <c:v>2.4499705030000003</c:v>
                </c:pt>
                <c:pt idx="628">
                  <c:v>2.448769537</c:v>
                </c:pt>
                <c:pt idx="629">
                  <c:v>2.4475685710000001</c:v>
                </c:pt>
                <c:pt idx="630">
                  <c:v>2.4463676049999998</c:v>
                </c:pt>
                <c:pt idx="631">
                  <c:v>2.4451666389999995</c:v>
                </c:pt>
                <c:pt idx="632">
                  <c:v>2.4439656730000001</c:v>
                </c:pt>
                <c:pt idx="633">
                  <c:v>2.4427647070000011</c:v>
                </c:pt>
                <c:pt idx="634">
                  <c:v>2.4415637410000017</c:v>
                </c:pt>
                <c:pt idx="635">
                  <c:v>2.4403627750000001</c:v>
                </c:pt>
                <c:pt idx="636">
                  <c:v>2.4391618090000002</c:v>
                </c:pt>
                <c:pt idx="637">
                  <c:v>2.4379608430000004</c:v>
                </c:pt>
                <c:pt idx="638">
                  <c:v>2.4367598769999987</c:v>
                </c:pt>
                <c:pt idx="639">
                  <c:v>2.435558910999998</c:v>
                </c:pt>
                <c:pt idx="640">
                  <c:v>2.4343579450000004</c:v>
                </c:pt>
                <c:pt idx="641">
                  <c:v>2.4331569799999997</c:v>
                </c:pt>
                <c:pt idx="642">
                  <c:v>2.4319560139999981</c:v>
                </c:pt>
                <c:pt idx="643">
                  <c:v>2.430755048</c:v>
                </c:pt>
                <c:pt idx="644">
                  <c:v>2.4295540820000001</c:v>
                </c:pt>
                <c:pt idx="645">
                  <c:v>2.4283531160000003</c:v>
                </c:pt>
                <c:pt idx="646">
                  <c:v>2.42715215</c:v>
                </c:pt>
                <c:pt idx="647">
                  <c:v>2.4259511839999988</c:v>
                </c:pt>
                <c:pt idx="648">
                  <c:v>2.4247502180000002</c:v>
                </c:pt>
                <c:pt idx="649">
                  <c:v>2.4235492520000017</c:v>
                </c:pt>
                <c:pt idx="650">
                  <c:v>2.4223482859999987</c:v>
                </c:pt>
                <c:pt idx="651">
                  <c:v>2.4211473199999998</c:v>
                </c:pt>
                <c:pt idx="652">
                  <c:v>2.4199463539999986</c:v>
                </c:pt>
                <c:pt idx="653">
                  <c:v>2.4187453879999987</c:v>
                </c:pt>
                <c:pt idx="654">
                  <c:v>2.4175444219999997</c:v>
                </c:pt>
                <c:pt idx="655">
                  <c:v>2.4163434559999981</c:v>
                </c:pt>
                <c:pt idx="656">
                  <c:v>2.4151424909999974</c:v>
                </c:pt>
                <c:pt idx="657">
                  <c:v>2.4139415250000003</c:v>
                </c:pt>
                <c:pt idx="658">
                  <c:v>2.4127405589999995</c:v>
                </c:pt>
                <c:pt idx="659">
                  <c:v>2.4115395929999996</c:v>
                </c:pt>
                <c:pt idx="660">
                  <c:v>2.4103386269999998</c:v>
                </c:pt>
                <c:pt idx="661">
                  <c:v>2.4091376610000022</c:v>
                </c:pt>
                <c:pt idx="662">
                  <c:v>2.4079366950000001</c:v>
                </c:pt>
                <c:pt idx="663">
                  <c:v>2.4067357290000002</c:v>
                </c:pt>
                <c:pt idx="664">
                  <c:v>2.4055347630000012</c:v>
                </c:pt>
                <c:pt idx="665">
                  <c:v>2.4043337970000014</c:v>
                </c:pt>
                <c:pt idx="666">
                  <c:v>2.4031328310000002</c:v>
                </c:pt>
                <c:pt idx="667">
                  <c:v>2.4019318650000012</c:v>
                </c:pt>
                <c:pt idx="668">
                  <c:v>2.400730899</c:v>
                </c:pt>
                <c:pt idx="669">
                  <c:v>2.3995299329999997</c:v>
                </c:pt>
                <c:pt idx="670">
                  <c:v>2.3983289669999999</c:v>
                </c:pt>
                <c:pt idx="671">
                  <c:v>2.3971280020000001</c:v>
                </c:pt>
                <c:pt idx="672">
                  <c:v>2.3959270359999998</c:v>
                </c:pt>
                <c:pt idx="673">
                  <c:v>2.3947260700000004</c:v>
                </c:pt>
                <c:pt idx="674">
                  <c:v>2.3935251039999987</c:v>
                </c:pt>
                <c:pt idx="675">
                  <c:v>2.3923241379999998</c:v>
                </c:pt>
                <c:pt idx="676">
                  <c:v>2.3911231719999999</c:v>
                </c:pt>
                <c:pt idx="677">
                  <c:v>2.389922206</c:v>
                </c:pt>
                <c:pt idx="678">
                  <c:v>2.3887212400000015</c:v>
                </c:pt>
                <c:pt idx="679">
                  <c:v>2.3875202740000012</c:v>
                </c:pt>
                <c:pt idx="680">
                  <c:v>2.386319308</c:v>
                </c:pt>
                <c:pt idx="681">
                  <c:v>2.3851183420000002</c:v>
                </c:pt>
                <c:pt idx="682">
                  <c:v>2.3839173760000012</c:v>
                </c:pt>
                <c:pt idx="683">
                  <c:v>2.3827164099999987</c:v>
                </c:pt>
                <c:pt idx="684">
                  <c:v>2.3815154439999997</c:v>
                </c:pt>
                <c:pt idx="685">
                  <c:v>2.3803144780000012</c:v>
                </c:pt>
                <c:pt idx="686">
                  <c:v>2.3791135129999996</c:v>
                </c:pt>
                <c:pt idx="687">
                  <c:v>2.3779125470000002</c:v>
                </c:pt>
                <c:pt idx="688">
                  <c:v>2.3767115809999999</c:v>
                </c:pt>
                <c:pt idx="689">
                  <c:v>2.3755106149999987</c:v>
                </c:pt>
                <c:pt idx="690">
                  <c:v>2.3743096489999997</c:v>
                </c:pt>
                <c:pt idx="691">
                  <c:v>2.3731086829999999</c:v>
                </c:pt>
                <c:pt idx="692">
                  <c:v>2.371907717</c:v>
                </c:pt>
                <c:pt idx="693">
                  <c:v>2.3707067510000002</c:v>
                </c:pt>
                <c:pt idx="694">
                  <c:v>2.36</c:v>
                </c:pt>
              </c:numCache>
            </c:numRef>
          </c:xVal>
          <c:yVal>
            <c:numRef>
              <c:f>Sheet2!$Q$22:$Q$716</c:f>
              <c:numCache>
                <c:formatCode>General</c:formatCode>
                <c:ptCount val="695"/>
                <c:pt idx="0">
                  <c:v>1.0260882498177937E-2</c:v>
                </c:pt>
                <c:pt idx="1">
                  <c:v>1.0664993509947504E-2</c:v>
                </c:pt>
                <c:pt idx="2">
                  <c:v>1.108515910645331E-2</c:v>
                </c:pt>
                <c:pt idx="3">
                  <c:v>1.1525258411874031E-2</c:v>
                </c:pt>
                <c:pt idx="4">
                  <c:v>1.1982548620659656E-2</c:v>
                </c:pt>
                <c:pt idx="5">
                  <c:v>1.2465515252755764E-2</c:v>
                </c:pt>
                <c:pt idx="6">
                  <c:v>1.2971640998584144E-2</c:v>
                </c:pt>
                <c:pt idx="7">
                  <c:v>1.3504510132262568E-2</c:v>
                </c:pt>
                <c:pt idx="8">
                  <c:v>1.4067212720271149E-2</c:v>
                </c:pt>
                <c:pt idx="9">
                  <c:v>1.4660436734625361E-2</c:v>
                </c:pt>
                <c:pt idx="10">
                  <c:v>1.5290526240632984E-2</c:v>
                </c:pt>
                <c:pt idx="11">
                  <c:v>1.5954099315640763E-2</c:v>
                </c:pt>
                <c:pt idx="12">
                  <c:v>1.6658489685641441E-2</c:v>
                </c:pt>
                <c:pt idx="13">
                  <c:v>1.7403213549388126E-2</c:v>
                </c:pt>
                <c:pt idx="14">
                  <c:v>1.8192723290446643E-2</c:v>
                </c:pt>
                <c:pt idx="15">
                  <c:v>1.903155561002471E-2</c:v>
                </c:pt>
                <c:pt idx="16">
                  <c:v>1.9919542227223485E-2</c:v>
                </c:pt>
                <c:pt idx="17">
                  <c:v>2.0865688156607755E-2</c:v>
                </c:pt>
                <c:pt idx="18">
                  <c:v>2.1869377540551009E-2</c:v>
                </c:pt>
                <c:pt idx="19">
                  <c:v>2.2940255790932191E-2</c:v>
                </c:pt>
                <c:pt idx="20">
                  <c:v>2.4081653264400451E-2</c:v>
                </c:pt>
                <c:pt idx="21">
                  <c:v>2.5298274095427186E-2</c:v>
                </c:pt>
                <c:pt idx="22">
                  <c:v>2.6599279916428745E-2</c:v>
                </c:pt>
                <c:pt idx="23">
                  <c:v>2.7990168800223588E-2</c:v>
                </c:pt>
                <c:pt idx="24">
                  <c:v>2.9482607178127694E-2</c:v>
                </c:pt>
                <c:pt idx="25">
                  <c:v>3.1078113816780405E-2</c:v>
                </c:pt>
                <c:pt idx="26">
                  <c:v>3.2789201712089669E-2</c:v>
                </c:pt>
                <c:pt idx="27">
                  <c:v>3.4623989952672157E-2</c:v>
                </c:pt>
                <c:pt idx="28">
                  <c:v>3.6594616398313191E-2</c:v>
                </c:pt>
                <c:pt idx="29">
                  <c:v>3.8713558662297885E-2</c:v>
                </c:pt>
                <c:pt idx="30">
                  <c:v>4.0988207603075727E-2</c:v>
                </c:pt>
                <c:pt idx="31">
                  <c:v>4.3436769932800504E-2</c:v>
                </c:pt>
                <c:pt idx="32">
                  <c:v>4.6069857140950569E-2</c:v>
                </c:pt>
                <c:pt idx="33">
                  <c:v>4.8909277810741655E-2</c:v>
                </c:pt>
                <c:pt idx="34">
                  <c:v>5.1967631842260817E-2</c:v>
                </c:pt>
                <c:pt idx="35">
                  <c:v>5.5262972648109414E-2</c:v>
                </c:pt>
                <c:pt idx="36">
                  <c:v>5.8819349879588478E-2</c:v>
                </c:pt>
                <c:pt idx="37">
                  <c:v>6.2653351261788379E-2</c:v>
                </c:pt>
                <c:pt idx="38">
                  <c:v>6.679342420877464E-2</c:v>
                </c:pt>
                <c:pt idx="39">
                  <c:v>7.1259495385085275E-2</c:v>
                </c:pt>
                <c:pt idx="40">
                  <c:v>7.6077159849682621E-2</c:v>
                </c:pt>
                <c:pt idx="41">
                  <c:v>8.1279725358965188E-2</c:v>
                </c:pt>
                <c:pt idx="42">
                  <c:v>8.6897515454369897E-2</c:v>
                </c:pt>
                <c:pt idx="43">
                  <c:v>9.2964090747495037E-2</c:v>
                </c:pt>
                <c:pt idx="44">
                  <c:v>9.9511491109601516E-2</c:v>
                </c:pt>
                <c:pt idx="45">
                  <c:v>0.10656722933119619</c:v>
                </c:pt>
                <c:pt idx="46">
                  <c:v>0.1141840660160599</c:v>
                </c:pt>
                <c:pt idx="47">
                  <c:v>0.12239498994812609</c:v>
                </c:pt>
                <c:pt idx="48">
                  <c:v>0.1312350721338332</c:v>
                </c:pt>
                <c:pt idx="49">
                  <c:v>0.14074903433921213</c:v>
                </c:pt>
                <c:pt idx="50">
                  <c:v>0.15094798697713985</c:v>
                </c:pt>
                <c:pt idx="51">
                  <c:v>0.1619148861110922</c:v>
                </c:pt>
                <c:pt idx="52">
                  <c:v>0.17366912005698756</c:v>
                </c:pt>
                <c:pt idx="53">
                  <c:v>0.18624128991283379</c:v>
                </c:pt>
                <c:pt idx="54">
                  <c:v>0.19966560559252131</c:v>
                </c:pt>
                <c:pt idx="55">
                  <c:v>0.2139148792906532</c:v>
                </c:pt>
                <c:pt idx="56">
                  <c:v>0.22910368117622701</c:v>
                </c:pt>
                <c:pt idx="57">
                  <c:v>0.24519722767996291</c:v>
                </c:pt>
                <c:pt idx="58">
                  <c:v>0.26219859793860451</c:v>
                </c:pt>
                <c:pt idx="59">
                  <c:v>0.28010387208355175</c:v>
                </c:pt>
                <c:pt idx="60">
                  <c:v>0.29880988352068377</c:v>
                </c:pt>
                <c:pt idx="61">
                  <c:v>0.31843900301066863</c:v>
                </c:pt>
                <c:pt idx="62">
                  <c:v>0.33886867761270945</c:v>
                </c:pt>
                <c:pt idx="63">
                  <c:v>0.36005094411307875</c:v>
                </c:pt>
                <c:pt idx="64">
                  <c:v>0.38190662994811492</c:v>
                </c:pt>
                <c:pt idx="65">
                  <c:v>0.40421056085644652</c:v>
                </c:pt>
                <c:pt idx="66">
                  <c:v>0.42711424043494023</c:v>
                </c:pt>
                <c:pt idx="67">
                  <c:v>0.45038818363159411</c:v>
                </c:pt>
                <c:pt idx="68">
                  <c:v>0.47390089813542297</c:v>
                </c:pt>
                <c:pt idx="69">
                  <c:v>0.49751154276354281</c:v>
                </c:pt>
                <c:pt idx="70">
                  <c:v>0.52091462846502368</c:v>
                </c:pt>
                <c:pt idx="71">
                  <c:v>0.54431348702325166</c:v>
                </c:pt>
                <c:pt idx="72">
                  <c:v>0.56737766287312552</c:v>
                </c:pt>
                <c:pt idx="73">
                  <c:v>0.58998602076755613</c:v>
                </c:pt>
                <c:pt idx="74">
                  <c:v>0.6120141758307005</c:v>
                </c:pt>
                <c:pt idx="75">
                  <c:v>0.63310019713087484</c:v>
                </c:pt>
                <c:pt idx="76">
                  <c:v>0.65358144018446662</c:v>
                </c:pt>
                <c:pt idx="77">
                  <c:v>0.67316353271079665</c:v>
                </c:pt>
                <c:pt idx="78">
                  <c:v>0.6917596166662906</c:v>
                </c:pt>
                <c:pt idx="79">
                  <c:v>0.70929421375791535</c:v>
                </c:pt>
                <c:pt idx="80">
                  <c:v>0.725492074548718</c:v>
                </c:pt>
                <c:pt idx="81">
                  <c:v>0.7408379799815763</c:v>
                </c:pt>
                <c:pt idx="82">
                  <c:v>0.75503846241446393</c:v>
                </c:pt>
                <c:pt idx="83">
                  <c:v>0.76810691537992293</c:v>
                </c:pt>
                <c:pt idx="84">
                  <c:v>0.78007346494510388</c:v>
                </c:pt>
                <c:pt idx="85">
                  <c:v>0.79070292281335353</c:v>
                </c:pt>
                <c:pt idx="86">
                  <c:v>0.80053213740158824</c:v>
                </c:pt>
                <c:pt idx="87">
                  <c:v>0.80936627712407383</c:v>
                </c:pt>
                <c:pt idx="88">
                  <c:v>0.81725915537463323</c:v>
                </c:pt>
                <c:pt idx="89">
                  <c:v>0.82423531352017976</c:v>
                </c:pt>
                <c:pt idx="90">
                  <c:v>0.83016009972808202</c:v>
                </c:pt>
                <c:pt idx="91">
                  <c:v>0.8355353456048249</c:v>
                </c:pt>
                <c:pt idx="92">
                  <c:v>0.84018972523219482</c:v>
                </c:pt>
                <c:pt idx="93">
                  <c:v>0.84417999991323578</c:v>
                </c:pt>
                <c:pt idx="94">
                  <c:v>0.84757172461535468</c:v>
                </c:pt>
                <c:pt idx="95">
                  <c:v>0.85025248204316461</c:v>
                </c:pt>
                <c:pt idx="96">
                  <c:v>0.85259892741536469</c:v>
                </c:pt>
                <c:pt idx="97">
                  <c:v>0.85451090241644978</c:v>
                </c:pt>
                <c:pt idx="98">
                  <c:v>0.85602523489639126</c:v>
                </c:pt>
                <c:pt idx="99">
                  <c:v>0.85719265469410366</c:v>
                </c:pt>
                <c:pt idx="100">
                  <c:v>0.85796073709062304</c:v>
                </c:pt>
                <c:pt idx="101">
                  <c:v>0.85856851266670531</c:v>
                </c:pt>
                <c:pt idx="102">
                  <c:v>0.85894012950185894</c:v>
                </c:pt>
                <c:pt idx="103">
                  <c:v>0.8591139581627445</c:v>
                </c:pt>
                <c:pt idx="104">
                  <c:v>0.85912106108197461</c:v>
                </c:pt>
                <c:pt idx="105">
                  <c:v>0.85898519397356532</c:v>
                </c:pt>
                <c:pt idx="106">
                  <c:v>0.85876384445512877</c:v>
                </c:pt>
                <c:pt idx="107">
                  <c:v>0.85845656835305018</c:v>
                </c:pt>
                <c:pt idx="108">
                  <c:v>0.8580880902601129</c:v>
                </c:pt>
                <c:pt idx="109">
                  <c:v>0.85766858644519395</c:v>
                </c:pt>
                <c:pt idx="110">
                  <c:v>0.85730112040274753</c:v>
                </c:pt>
                <c:pt idx="111">
                  <c:v>0.85686266363113162</c:v>
                </c:pt>
                <c:pt idx="112">
                  <c:v>0.85643580838334177</c:v>
                </c:pt>
                <c:pt idx="113">
                  <c:v>0.85602142405150083</c:v>
                </c:pt>
                <c:pt idx="114">
                  <c:v>0.85563583225661799</c:v>
                </c:pt>
                <c:pt idx="115">
                  <c:v>0.85542712327655945</c:v>
                </c:pt>
                <c:pt idx="116">
                  <c:v>0.85513488012106753</c:v>
                </c:pt>
                <c:pt idx="117">
                  <c:v>0.85489541427072691</c:v>
                </c:pt>
                <c:pt idx="118">
                  <c:v>0.85470827473131461</c:v>
                </c:pt>
                <c:pt idx="119">
                  <c:v>0.85457940029465862</c:v>
                </c:pt>
                <c:pt idx="120">
                  <c:v>0.85470004273676403</c:v>
                </c:pt>
                <c:pt idx="121">
                  <c:v>0.85469853302376186</c:v>
                </c:pt>
                <c:pt idx="122">
                  <c:v>0.85475024203500372</c:v>
                </c:pt>
                <c:pt idx="123">
                  <c:v>0.85486050082212628</c:v>
                </c:pt>
                <c:pt idx="124">
                  <c:v>0.85501609010808177</c:v>
                </c:pt>
                <c:pt idx="125">
                  <c:v>0.85544094941521109</c:v>
                </c:pt>
                <c:pt idx="126">
                  <c:v>0.85569039673707792</c:v>
                </c:pt>
                <c:pt idx="127">
                  <c:v>0.85598100135182065</c:v>
                </c:pt>
                <c:pt idx="128">
                  <c:v>0.85629953079985011</c:v>
                </c:pt>
                <c:pt idx="129">
                  <c:v>0.85664259508665586</c:v>
                </c:pt>
                <c:pt idx="130">
                  <c:v>0.85721835895331688</c:v>
                </c:pt>
                <c:pt idx="131">
                  <c:v>0.85758340681135636</c:v>
                </c:pt>
                <c:pt idx="132">
                  <c:v>0.85795386799027262</c:v>
                </c:pt>
                <c:pt idx="133">
                  <c:v>0.85831725544263149</c:v>
                </c:pt>
                <c:pt idx="134">
                  <c:v>0.85866806326467482</c:v>
                </c:pt>
                <c:pt idx="135">
                  <c:v>0.8591741005240453</c:v>
                </c:pt>
                <c:pt idx="136">
                  <c:v>0.85946419108830141</c:v>
                </c:pt>
                <c:pt idx="137">
                  <c:v>0.85971586935906441</c:v>
                </c:pt>
                <c:pt idx="138">
                  <c:v>0.85992969811497222</c:v>
                </c:pt>
                <c:pt idx="139">
                  <c:v>0.86009422287006065</c:v>
                </c:pt>
                <c:pt idx="140">
                  <c:v>0.86032877228997706</c:v>
                </c:pt>
                <c:pt idx="141">
                  <c:v>0.86037488492419933</c:v>
                </c:pt>
                <c:pt idx="142">
                  <c:v>0.86036620700070399</c:v>
                </c:pt>
                <c:pt idx="143">
                  <c:v>0.86030013514726666</c:v>
                </c:pt>
                <c:pt idx="144">
                  <c:v>0.86017782308418633</c:v>
                </c:pt>
                <c:pt idx="145">
                  <c:v>0.86002109357476186</c:v>
                </c:pt>
                <c:pt idx="146">
                  <c:v>0.8597607772911332</c:v>
                </c:pt>
                <c:pt idx="147">
                  <c:v>0.85943796754313362</c:v>
                </c:pt>
                <c:pt idx="148">
                  <c:v>0.85905531825425463</c:v>
                </c:pt>
                <c:pt idx="149">
                  <c:v>0.85862076673070353</c:v>
                </c:pt>
                <c:pt idx="150">
                  <c:v>0.85805434016957793</c:v>
                </c:pt>
                <c:pt idx="151">
                  <c:v>0.85750608902555059</c:v>
                </c:pt>
                <c:pt idx="152">
                  <c:v>0.85691247194153752</c:v>
                </c:pt>
                <c:pt idx="153">
                  <c:v>0.85628701948887787</c:v>
                </c:pt>
                <c:pt idx="154">
                  <c:v>0.85563325886022312</c:v>
                </c:pt>
                <c:pt idx="155">
                  <c:v>0.85477253080247162</c:v>
                </c:pt>
                <c:pt idx="156">
                  <c:v>0.85406822136764449</c:v>
                </c:pt>
                <c:pt idx="157">
                  <c:v>0.85336098559363871</c:v>
                </c:pt>
                <c:pt idx="158">
                  <c:v>0.85264958203636665</c:v>
                </c:pt>
                <c:pt idx="159">
                  <c:v>0.85194507333922398</c:v>
                </c:pt>
                <c:pt idx="160">
                  <c:v>0.85095735653518312</c:v>
                </c:pt>
                <c:pt idx="161">
                  <c:v>0.85026957623282462</c:v>
                </c:pt>
                <c:pt idx="162">
                  <c:v>0.84960320486455765</c:v>
                </c:pt>
                <c:pt idx="163">
                  <c:v>0.8489671752651663</c:v>
                </c:pt>
                <c:pt idx="164">
                  <c:v>0.84836541799616072</c:v>
                </c:pt>
                <c:pt idx="165">
                  <c:v>0.84742582771315522</c:v>
                </c:pt>
                <c:pt idx="166">
                  <c:v>0.84689973512517858</c:v>
                </c:pt>
                <c:pt idx="167">
                  <c:v>0.84641988578522709</c:v>
                </c:pt>
                <c:pt idx="168">
                  <c:v>0.84599013701435866</c:v>
                </c:pt>
                <c:pt idx="169">
                  <c:v>0.84561153512429821</c:v>
                </c:pt>
                <c:pt idx="170">
                  <c:v>0.84488836450097371</c:v>
                </c:pt>
                <c:pt idx="171">
                  <c:v>0.8446304142822636</c:v>
                </c:pt>
                <c:pt idx="172">
                  <c:v>0.84442690258909314</c:v>
                </c:pt>
                <c:pt idx="173">
                  <c:v>0.84427134661331804</c:v>
                </c:pt>
                <c:pt idx="174">
                  <c:v>0.84416334755099742</c:v>
                </c:pt>
                <c:pt idx="175">
                  <c:v>0.84365880959830131</c:v>
                </c:pt>
                <c:pt idx="176">
                  <c:v>0.8436388278487934</c:v>
                </c:pt>
                <c:pt idx="177">
                  <c:v>0.84365548083786834</c:v>
                </c:pt>
                <c:pt idx="178">
                  <c:v>0.84370764662240638</c:v>
                </c:pt>
                <c:pt idx="179">
                  <c:v>0.84378368712235208</c:v>
                </c:pt>
                <c:pt idx="180">
                  <c:v>0.84345488070329389</c:v>
                </c:pt>
                <c:pt idx="181">
                  <c:v>0.84357376364416115</c:v>
                </c:pt>
                <c:pt idx="182">
                  <c:v>0.84370731625125361</c:v>
                </c:pt>
                <c:pt idx="183">
                  <c:v>0.84384321054335776</c:v>
                </c:pt>
                <c:pt idx="184">
                  <c:v>0.84359239924080642</c:v>
                </c:pt>
                <c:pt idx="185">
                  <c:v>0.84372900217601243</c:v>
                </c:pt>
                <c:pt idx="186">
                  <c:v>0.84385605634859173</c:v>
                </c:pt>
                <c:pt idx="187">
                  <c:v>0.84396686099348484</c:v>
                </c:pt>
                <c:pt idx="188">
                  <c:v>0.84405462579940782</c:v>
                </c:pt>
                <c:pt idx="189">
                  <c:v>0.84380699158268269</c:v>
                </c:pt>
                <c:pt idx="190">
                  <c:v>0.84385069366912235</c:v>
                </c:pt>
                <c:pt idx="191">
                  <c:v>0.84385882930854095</c:v>
                </c:pt>
                <c:pt idx="192">
                  <c:v>0.8438287330065668</c:v>
                </c:pt>
                <c:pt idx="193">
                  <c:v>0.84375655389782722</c:v>
                </c:pt>
                <c:pt idx="194">
                  <c:v>0.8434459670156641</c:v>
                </c:pt>
                <c:pt idx="195">
                  <c:v>0.84330578908753817</c:v>
                </c:pt>
                <c:pt idx="196">
                  <c:v>0.8431249458585377</c:v>
                </c:pt>
                <c:pt idx="197">
                  <c:v>0.84289969418563004</c:v>
                </c:pt>
                <c:pt idx="198">
                  <c:v>0.84262858803659779</c:v>
                </c:pt>
                <c:pt idx="199">
                  <c:v>0.84224947188696808</c:v>
                </c:pt>
                <c:pt idx="200">
                  <c:v>0.84192334371975819</c:v>
                </c:pt>
                <c:pt idx="201">
                  <c:v>0.84156406922993277</c:v>
                </c:pt>
                <c:pt idx="202">
                  <c:v>0.84117320766455406</c:v>
                </c:pt>
                <c:pt idx="203">
                  <c:v>0.84075737824417762</c:v>
                </c:pt>
                <c:pt idx="204">
                  <c:v>0.84038790987879952</c:v>
                </c:pt>
                <c:pt idx="205">
                  <c:v>0.83995610483447691</c:v>
                </c:pt>
                <c:pt idx="206">
                  <c:v>0.83951604708524252</c:v>
                </c:pt>
                <c:pt idx="207">
                  <c:v>0.83907344484439361</c:v>
                </c:pt>
                <c:pt idx="208">
                  <c:v>0.83863388957341034</c:v>
                </c:pt>
                <c:pt idx="209">
                  <c:v>0.8384003659591045</c:v>
                </c:pt>
                <c:pt idx="210">
                  <c:v>0.83800557145038623</c:v>
                </c:pt>
                <c:pt idx="211">
                  <c:v>0.83763334706636017</c:v>
                </c:pt>
                <c:pt idx="212">
                  <c:v>0.83729095930703767</c:v>
                </c:pt>
                <c:pt idx="213">
                  <c:v>0.8369855012823616</c:v>
                </c:pt>
                <c:pt idx="214">
                  <c:v>0.83703175944568664</c:v>
                </c:pt>
                <c:pt idx="215">
                  <c:v>0.83683259795397069</c:v>
                </c:pt>
                <c:pt idx="216">
                  <c:v>0.83668605629090664</c:v>
                </c:pt>
                <c:pt idx="217">
                  <c:v>0.83659921455053421</c:v>
                </c:pt>
                <c:pt idx="218">
                  <c:v>0.83657305535959725</c:v>
                </c:pt>
                <c:pt idx="219">
                  <c:v>0.83699851538007208</c:v>
                </c:pt>
                <c:pt idx="220">
                  <c:v>0.83711239472030685</c:v>
                </c:pt>
                <c:pt idx="221">
                  <c:v>0.83729429899554553</c:v>
                </c:pt>
                <c:pt idx="222">
                  <c:v>0.83754287348977685</c:v>
                </c:pt>
                <c:pt idx="223">
                  <c:v>0.83786191995863724</c:v>
                </c:pt>
                <c:pt idx="224">
                  <c:v>0.8386814519609247</c:v>
                </c:pt>
                <c:pt idx="225">
                  <c:v>0.83914183653551044</c:v>
                </c:pt>
                <c:pt idx="226">
                  <c:v>0.83967003755703629</c:v>
                </c:pt>
                <c:pt idx="227">
                  <c:v>0.8402637473439295</c:v>
                </c:pt>
                <c:pt idx="228">
                  <c:v>0.84091841863933736</c:v>
                </c:pt>
                <c:pt idx="229">
                  <c:v>0.84205974772619663</c:v>
                </c:pt>
                <c:pt idx="230">
                  <c:v>0.84282210562017823</c:v>
                </c:pt>
                <c:pt idx="231">
                  <c:v>0.84363423547017269</c:v>
                </c:pt>
                <c:pt idx="232">
                  <c:v>0.84449135640645689</c:v>
                </c:pt>
                <c:pt idx="233">
                  <c:v>0.84538736922546909</c:v>
                </c:pt>
                <c:pt idx="234">
                  <c:v>0.8467022089020797</c:v>
                </c:pt>
                <c:pt idx="235">
                  <c:v>0.84764325698052234</c:v>
                </c:pt>
                <c:pt idx="236">
                  <c:v>0.84860429092810763</c:v>
                </c:pt>
                <c:pt idx="237">
                  <c:v>0.84957899682266591</c:v>
                </c:pt>
                <c:pt idx="238">
                  <c:v>0.85056155908343989</c:v>
                </c:pt>
                <c:pt idx="239">
                  <c:v>0.8518542362322713</c:v>
                </c:pt>
                <c:pt idx="240">
                  <c:v>0.85281209365301514</c:v>
                </c:pt>
                <c:pt idx="241">
                  <c:v>0.85375679445717345</c:v>
                </c:pt>
                <c:pt idx="242">
                  <c:v>0.85467894641316855</c:v>
                </c:pt>
                <c:pt idx="243">
                  <c:v>0.85557267411705651</c:v>
                </c:pt>
                <c:pt idx="244">
                  <c:v>0.85664283514820039</c:v>
                </c:pt>
                <c:pt idx="245">
                  <c:v>0.85744760025665667</c:v>
                </c:pt>
                <c:pt idx="246">
                  <c:v>0.85820714589601188</c:v>
                </c:pt>
                <c:pt idx="247">
                  <c:v>0.85891977834065292</c:v>
                </c:pt>
                <c:pt idx="248">
                  <c:v>0.85957938829597669</c:v>
                </c:pt>
                <c:pt idx="249">
                  <c:v>0.86028316488909817</c:v>
                </c:pt>
                <c:pt idx="250">
                  <c:v>0.86081398919852192</c:v>
                </c:pt>
                <c:pt idx="251">
                  <c:v>0.86128952542714354</c:v>
                </c:pt>
                <c:pt idx="252">
                  <c:v>0.86170204432762432</c:v>
                </c:pt>
                <c:pt idx="253">
                  <c:v>0.86205597273450718</c:v>
                </c:pt>
                <c:pt idx="254">
                  <c:v>0.86234515603005779</c:v>
                </c:pt>
                <c:pt idx="255">
                  <c:v>0.8625685801773566</c:v>
                </c:pt>
                <c:pt idx="256">
                  <c:v>0.86273542944511605</c:v>
                </c:pt>
                <c:pt idx="257">
                  <c:v>0.86284813853333875</c:v>
                </c:pt>
                <c:pt idx="258">
                  <c:v>0.86290274905151854</c:v>
                </c:pt>
                <c:pt idx="259">
                  <c:v>0.86281946531643683</c:v>
                </c:pt>
                <c:pt idx="260">
                  <c:v>0.8627642206519861</c:v>
                </c:pt>
                <c:pt idx="261">
                  <c:v>0.86266915515735521</c:v>
                </c:pt>
                <c:pt idx="262">
                  <c:v>0.8625307854275065</c:v>
                </c:pt>
                <c:pt idx="263">
                  <c:v>0.86235393531011062</c:v>
                </c:pt>
                <c:pt idx="264">
                  <c:v>0.86200374619218711</c:v>
                </c:pt>
                <c:pt idx="265">
                  <c:v>0.86175841901226202</c:v>
                </c:pt>
                <c:pt idx="266">
                  <c:v>0.86148811421102289</c:v>
                </c:pt>
                <c:pt idx="267">
                  <c:v>0.86119721963812479</c:v>
                </c:pt>
                <c:pt idx="268">
                  <c:v>0.86088557917200892</c:v>
                </c:pt>
                <c:pt idx="269">
                  <c:v>0.86040919360634993</c:v>
                </c:pt>
                <c:pt idx="270">
                  <c:v>0.86007168244321586</c:v>
                </c:pt>
                <c:pt idx="271">
                  <c:v>0.85972892870980577</c:v>
                </c:pt>
                <c:pt idx="272">
                  <c:v>0.85938012732082525</c:v>
                </c:pt>
                <c:pt idx="273">
                  <c:v>0.85902492441990164</c:v>
                </c:pt>
                <c:pt idx="274">
                  <c:v>0.85854655875603958</c:v>
                </c:pt>
                <c:pt idx="275">
                  <c:v>0.85819874919944061</c:v>
                </c:pt>
                <c:pt idx="276">
                  <c:v>0.85785491459095664</c:v>
                </c:pt>
                <c:pt idx="277">
                  <c:v>0.85751203623133909</c:v>
                </c:pt>
                <c:pt idx="278">
                  <c:v>0.85717429674716861</c:v>
                </c:pt>
                <c:pt idx="279">
                  <c:v>0.8567676740269049</c:v>
                </c:pt>
                <c:pt idx="280">
                  <c:v>0.85644847324527262</c:v>
                </c:pt>
                <c:pt idx="281">
                  <c:v>0.85613116438205028</c:v>
                </c:pt>
                <c:pt idx="282">
                  <c:v>0.85581815434931063</c:v>
                </c:pt>
                <c:pt idx="283">
                  <c:v>0.85550415206057173</c:v>
                </c:pt>
                <c:pt idx="284">
                  <c:v>0.85520388198558761</c:v>
                </c:pt>
                <c:pt idx="285">
                  <c:v>0.85490996328124003</c:v>
                </c:pt>
                <c:pt idx="286">
                  <c:v>0.85461655952396132</c:v>
                </c:pt>
                <c:pt idx="287">
                  <c:v>0.85431746849133416</c:v>
                </c:pt>
                <c:pt idx="288">
                  <c:v>0.85401410150034252</c:v>
                </c:pt>
                <c:pt idx="289">
                  <c:v>0.8537918355630395</c:v>
                </c:pt>
                <c:pt idx="290">
                  <c:v>0.85348858743403011</c:v>
                </c:pt>
                <c:pt idx="291">
                  <c:v>0.8531779697288181</c:v>
                </c:pt>
                <c:pt idx="292">
                  <c:v>0.85285576682880804</c:v>
                </c:pt>
                <c:pt idx="293">
                  <c:v>0.85252485118170451</c:v>
                </c:pt>
                <c:pt idx="294">
                  <c:v>0.85233798073674638</c:v>
                </c:pt>
                <c:pt idx="295">
                  <c:v>0.85199519998766249</c:v>
                </c:pt>
                <c:pt idx="296">
                  <c:v>0.85163767812509306</c:v>
                </c:pt>
                <c:pt idx="297">
                  <c:v>0.85127471480615768</c:v>
                </c:pt>
                <c:pt idx="298">
                  <c:v>0.85090354812434943</c:v>
                </c:pt>
                <c:pt idx="299">
                  <c:v>0.85073177715913184</c:v>
                </c:pt>
                <c:pt idx="300">
                  <c:v>0.85035158809690559</c:v>
                </c:pt>
                <c:pt idx="301">
                  <c:v>0.84996830472449214</c:v>
                </c:pt>
                <c:pt idx="302">
                  <c:v>0.84958067567447781</c:v>
                </c:pt>
                <c:pt idx="303">
                  <c:v>0.84919091508859657</c:v>
                </c:pt>
                <c:pt idx="304">
                  <c:v>0.849010827370143</c:v>
                </c:pt>
                <c:pt idx="305">
                  <c:v>0.84861904240932973</c:v>
                </c:pt>
                <c:pt idx="306">
                  <c:v>0.84822961183526135</c:v>
                </c:pt>
                <c:pt idx="307">
                  <c:v>0.84784702887364394</c:v>
                </c:pt>
                <c:pt idx="308">
                  <c:v>0.84747785627833305</c:v>
                </c:pt>
                <c:pt idx="309">
                  <c:v>0.84729165106999071</c:v>
                </c:pt>
                <c:pt idx="310">
                  <c:v>0.84693733453694831</c:v>
                </c:pt>
                <c:pt idx="311">
                  <c:v>0.84659825260423927</c:v>
                </c:pt>
                <c:pt idx="312">
                  <c:v>0.84628746953848055</c:v>
                </c:pt>
                <c:pt idx="313">
                  <c:v>0.84600007640658015</c:v>
                </c:pt>
                <c:pt idx="314">
                  <c:v>0.84584472315644521</c:v>
                </c:pt>
                <c:pt idx="315">
                  <c:v>0.84559570309711174</c:v>
                </c:pt>
                <c:pt idx="316">
                  <c:v>0.84537565007080728</c:v>
                </c:pt>
                <c:pt idx="317">
                  <c:v>0.84518574233102461</c:v>
                </c:pt>
                <c:pt idx="318">
                  <c:v>0.84503022400157324</c:v>
                </c:pt>
                <c:pt idx="319">
                  <c:v>0.84491265810832961</c:v>
                </c:pt>
                <c:pt idx="320">
                  <c:v>0.8448046523141195</c:v>
                </c:pt>
                <c:pt idx="321">
                  <c:v>0.84473226711024652</c:v>
                </c:pt>
                <c:pt idx="322">
                  <c:v>0.84468632077161043</c:v>
                </c:pt>
                <c:pt idx="323">
                  <c:v>0.84467393921807421</c:v>
                </c:pt>
                <c:pt idx="324">
                  <c:v>0.84457294320901932</c:v>
                </c:pt>
                <c:pt idx="325">
                  <c:v>0.84459913888633043</c:v>
                </c:pt>
                <c:pt idx="326">
                  <c:v>0.84464680981472762</c:v>
                </c:pt>
                <c:pt idx="327">
                  <c:v>0.84472046340697104</c:v>
                </c:pt>
                <c:pt idx="328">
                  <c:v>0.84481973615094585</c:v>
                </c:pt>
                <c:pt idx="329">
                  <c:v>0.84471045168829151</c:v>
                </c:pt>
                <c:pt idx="330">
                  <c:v>0.84481365264745145</c:v>
                </c:pt>
                <c:pt idx="331">
                  <c:v>0.84491803690174061</c:v>
                </c:pt>
                <c:pt idx="332">
                  <c:v>0.8450262177932063</c:v>
                </c:pt>
                <c:pt idx="333">
                  <c:v>0.84512757552929862</c:v>
                </c:pt>
                <c:pt idx="334">
                  <c:v>0.84491905725945404</c:v>
                </c:pt>
                <c:pt idx="335">
                  <c:v>0.84498432266746781</c:v>
                </c:pt>
                <c:pt idx="336">
                  <c:v>0.84502835367636864</c:v>
                </c:pt>
                <c:pt idx="337">
                  <c:v>0.84504524120448621</c:v>
                </c:pt>
                <c:pt idx="338">
                  <c:v>0.84504181965197511</c:v>
                </c:pt>
                <c:pt idx="339">
                  <c:v>0.84466021406731362</c:v>
                </c:pt>
                <c:pt idx="340">
                  <c:v>0.84459635600378602</c:v>
                </c:pt>
                <c:pt idx="341">
                  <c:v>0.84450794353499425</c:v>
                </c:pt>
                <c:pt idx="342">
                  <c:v>0.8443754038491964</c:v>
                </c:pt>
                <c:pt idx="343">
                  <c:v>0.84419861714297384</c:v>
                </c:pt>
                <c:pt idx="344">
                  <c:v>0.84361201911137662</c:v>
                </c:pt>
                <c:pt idx="345">
                  <c:v>0.8433403529742286</c:v>
                </c:pt>
                <c:pt idx="346">
                  <c:v>0.84302035925870955</c:v>
                </c:pt>
                <c:pt idx="347">
                  <c:v>0.84265493772023869</c:v>
                </c:pt>
                <c:pt idx="348">
                  <c:v>0.84223702563319602</c:v>
                </c:pt>
                <c:pt idx="349">
                  <c:v>0.84144889445081961</c:v>
                </c:pt>
                <c:pt idx="350">
                  <c:v>0.84094231588655088</c:v>
                </c:pt>
                <c:pt idx="351">
                  <c:v>0.84039349680373365</c:v>
                </c:pt>
                <c:pt idx="352">
                  <c:v>0.83981346801235068</c:v>
                </c:pt>
                <c:pt idx="353">
                  <c:v>0.83919473230647934</c:v>
                </c:pt>
                <c:pt idx="354">
                  <c:v>0.83831394861763719</c:v>
                </c:pt>
                <c:pt idx="355">
                  <c:v>0.83766467024104063</c:v>
                </c:pt>
                <c:pt idx="356">
                  <c:v>0.83699884136766578</c:v>
                </c:pt>
                <c:pt idx="357">
                  <c:v>0.83631408925753781</c:v>
                </c:pt>
                <c:pt idx="358">
                  <c:v>0.83561734320979353</c:v>
                </c:pt>
                <c:pt idx="359">
                  <c:v>0.83477968502699063</c:v>
                </c:pt>
                <c:pt idx="360">
                  <c:v>0.83410009158707321</c:v>
                </c:pt>
                <c:pt idx="361">
                  <c:v>0.83344271637138312</c:v>
                </c:pt>
                <c:pt idx="362">
                  <c:v>0.83280094093729728</c:v>
                </c:pt>
                <c:pt idx="363">
                  <c:v>0.83217304919043877</c:v>
                </c:pt>
                <c:pt idx="364">
                  <c:v>0.83152922722638689</c:v>
                </c:pt>
                <c:pt idx="365">
                  <c:v>0.83097226013839631</c:v>
                </c:pt>
                <c:pt idx="366">
                  <c:v>0.83045970232995681</c:v>
                </c:pt>
                <c:pt idx="367">
                  <c:v>0.82969720777264511</c:v>
                </c:pt>
                <c:pt idx="368">
                  <c:v>0.83019241283390255</c:v>
                </c:pt>
                <c:pt idx="369">
                  <c:v>0.83160585888990046</c:v>
                </c:pt>
                <c:pt idx="370">
                  <c:v>0.8321543314269465</c:v>
                </c:pt>
                <c:pt idx="371">
                  <c:v>0.83275079654942374</c:v>
                </c:pt>
                <c:pt idx="372">
                  <c:v>0.83340392260599561</c:v>
                </c:pt>
                <c:pt idx="373">
                  <c:v>0.83412208456010362</c:v>
                </c:pt>
                <c:pt idx="374">
                  <c:v>0.83578812896011878</c:v>
                </c:pt>
                <c:pt idx="375">
                  <c:v>0.8366110402229967</c:v>
                </c:pt>
                <c:pt idx="376">
                  <c:v>0.83747543488843446</c:v>
                </c:pt>
                <c:pt idx="377">
                  <c:v>0.83841034521945257</c:v>
                </c:pt>
                <c:pt idx="378">
                  <c:v>0.83826170898431951</c:v>
                </c:pt>
                <c:pt idx="379">
                  <c:v>0.83791922726129375</c:v>
                </c:pt>
                <c:pt idx="380">
                  <c:v>0.83792588815652391</c:v>
                </c:pt>
                <c:pt idx="381">
                  <c:v>0.83800011437051025</c:v>
                </c:pt>
                <c:pt idx="382">
                  <c:v>0.83813215140425479</c:v>
                </c:pt>
                <c:pt idx="383">
                  <c:v>0.83830381826818889</c:v>
                </c:pt>
                <c:pt idx="384">
                  <c:v>0.8382599357271856</c:v>
                </c:pt>
                <c:pt idx="385">
                  <c:v>0.83854561443677156</c:v>
                </c:pt>
                <c:pt idx="386">
                  <c:v>0.83887232623623786</c:v>
                </c:pt>
                <c:pt idx="387">
                  <c:v>0.8392282834974456</c:v>
                </c:pt>
                <c:pt idx="388">
                  <c:v>0.83959672050251644</c:v>
                </c:pt>
                <c:pt idx="389">
                  <c:v>0.83971452932702351</c:v>
                </c:pt>
                <c:pt idx="390">
                  <c:v>0.84012061080982681</c:v>
                </c:pt>
                <c:pt idx="391">
                  <c:v>0.84055123981725621</c:v>
                </c:pt>
                <c:pt idx="392">
                  <c:v>0.84099304563151389</c:v>
                </c:pt>
                <c:pt idx="393">
                  <c:v>0.84116417269322763</c:v>
                </c:pt>
                <c:pt idx="394">
                  <c:v>0.84161053040694245</c:v>
                </c:pt>
                <c:pt idx="395">
                  <c:v>0.8420329574671177</c:v>
                </c:pt>
                <c:pt idx="396">
                  <c:v>0.84244464931295548</c:v>
                </c:pt>
                <c:pt idx="397">
                  <c:v>0.84284782625136123</c:v>
                </c:pt>
                <c:pt idx="398">
                  <c:v>0.84295019121641923</c:v>
                </c:pt>
                <c:pt idx="399">
                  <c:v>0.84328517748330734</c:v>
                </c:pt>
                <c:pt idx="400">
                  <c:v>0.84357463544400901</c:v>
                </c:pt>
                <c:pt idx="401">
                  <c:v>0.84381735036315564</c:v>
                </c:pt>
                <c:pt idx="402">
                  <c:v>0.84401117235731982</c:v>
                </c:pt>
                <c:pt idx="403">
                  <c:v>0.84390644731073905</c:v>
                </c:pt>
                <c:pt idx="404">
                  <c:v>0.84404011854296823</c:v>
                </c:pt>
                <c:pt idx="405">
                  <c:v>0.8441309393969707</c:v>
                </c:pt>
                <c:pt idx="406">
                  <c:v>0.84418295448096858</c:v>
                </c:pt>
                <c:pt idx="407">
                  <c:v>0.84419468830547872</c:v>
                </c:pt>
                <c:pt idx="408">
                  <c:v>0.84388844834949328</c:v>
                </c:pt>
                <c:pt idx="409">
                  <c:v>0.84380883888362113</c:v>
                </c:pt>
                <c:pt idx="410">
                  <c:v>0.84369006829651905</c:v>
                </c:pt>
                <c:pt idx="411">
                  <c:v>0.84353846137460797</c:v>
                </c:pt>
                <c:pt idx="412">
                  <c:v>0.84334376661993471</c:v>
                </c:pt>
                <c:pt idx="413">
                  <c:v>0.84284065426430721</c:v>
                </c:pt>
                <c:pt idx="414">
                  <c:v>0.84258919841125657</c:v>
                </c:pt>
                <c:pt idx="415">
                  <c:v>0.84232383213422535</c:v>
                </c:pt>
                <c:pt idx="416">
                  <c:v>0.84205466438536569</c:v>
                </c:pt>
                <c:pt idx="417">
                  <c:v>0.84178388004596516</c:v>
                </c:pt>
                <c:pt idx="418">
                  <c:v>0.84124715040783604</c:v>
                </c:pt>
                <c:pt idx="419">
                  <c:v>0.83945109670043661</c:v>
                </c:pt>
                <c:pt idx="420">
                  <c:v>0.83936097388348663</c:v>
                </c:pt>
                <c:pt idx="421">
                  <c:v>0.83927221545955655</c:v>
                </c:pt>
                <c:pt idx="422">
                  <c:v>0.83919614433690759</c:v>
                </c:pt>
                <c:pt idx="423">
                  <c:v>0.83908637199363856</c:v>
                </c:pt>
                <c:pt idx="424">
                  <c:v>0.83907522522355105</c:v>
                </c:pt>
                <c:pt idx="425">
                  <c:v>0.83908660020693426</c:v>
                </c:pt>
                <c:pt idx="426">
                  <c:v>0.83911076803276918</c:v>
                </c:pt>
                <c:pt idx="427">
                  <c:v>0.8391441128934487</c:v>
                </c:pt>
                <c:pt idx="428">
                  <c:v>0.83925311072544129</c:v>
                </c:pt>
                <c:pt idx="429">
                  <c:v>0.83935269654452827</c:v>
                </c:pt>
                <c:pt idx="430">
                  <c:v>0.83946994076489667</c:v>
                </c:pt>
                <c:pt idx="431">
                  <c:v>0.83960435114179621</c:v>
                </c:pt>
                <c:pt idx="432">
                  <c:v>0.83974234835706152</c:v>
                </c:pt>
                <c:pt idx="433">
                  <c:v>0.84005700807129569</c:v>
                </c:pt>
                <c:pt idx="434">
                  <c:v>0.84021599858783569</c:v>
                </c:pt>
                <c:pt idx="435">
                  <c:v>0.8403625454804341</c:v>
                </c:pt>
                <c:pt idx="436">
                  <c:v>0.8404911588315348</c:v>
                </c:pt>
                <c:pt idx="437">
                  <c:v>0.84061930158148213</c:v>
                </c:pt>
                <c:pt idx="438">
                  <c:v>0.84107159088492567</c:v>
                </c:pt>
                <c:pt idx="439">
                  <c:v>0.84126842066968865</c:v>
                </c:pt>
                <c:pt idx="440">
                  <c:v>0.84144579816595688</c:v>
                </c:pt>
                <c:pt idx="441">
                  <c:v>0.84163105306566111</c:v>
                </c:pt>
                <c:pt idx="442">
                  <c:v>0.84183418412804167</c:v>
                </c:pt>
                <c:pt idx="443">
                  <c:v>0.84243753236549324</c:v>
                </c:pt>
                <c:pt idx="444">
                  <c:v>0.8426753204551759</c:v>
                </c:pt>
                <c:pt idx="445">
                  <c:v>0.84288807952206624</c:v>
                </c:pt>
                <c:pt idx="446">
                  <c:v>0.84305731063799261</c:v>
                </c:pt>
                <c:pt idx="447">
                  <c:v>0.84318753945543301</c:v>
                </c:pt>
                <c:pt idx="448">
                  <c:v>0.84373034572244399</c:v>
                </c:pt>
                <c:pt idx="449">
                  <c:v>0.84383537767310712</c:v>
                </c:pt>
                <c:pt idx="450">
                  <c:v>0.84389718578248352</c:v>
                </c:pt>
                <c:pt idx="451">
                  <c:v>0.84392176890689363</c:v>
                </c:pt>
                <c:pt idx="452">
                  <c:v>0.84392283435935056</c:v>
                </c:pt>
                <c:pt idx="453">
                  <c:v>0.84428795875740059</c:v>
                </c:pt>
                <c:pt idx="454">
                  <c:v>0.84424821268777794</c:v>
                </c:pt>
                <c:pt idx="455">
                  <c:v>0.84417408004391969</c:v>
                </c:pt>
                <c:pt idx="456">
                  <c:v>0.84406343045113241</c:v>
                </c:pt>
                <c:pt idx="457">
                  <c:v>0.84392681967396665</c:v>
                </c:pt>
                <c:pt idx="458">
                  <c:v>0.84404949622546566</c:v>
                </c:pt>
                <c:pt idx="459">
                  <c:v>0.84384199415285699</c:v>
                </c:pt>
                <c:pt idx="460">
                  <c:v>0.8452829948224152</c:v>
                </c:pt>
                <c:pt idx="461">
                  <c:v>0.84481246971868029</c:v>
                </c:pt>
                <c:pt idx="462">
                  <c:v>0.84433869624760882</c:v>
                </c:pt>
                <c:pt idx="463">
                  <c:v>0.84388238301842289</c:v>
                </c:pt>
                <c:pt idx="464">
                  <c:v>0.84343145004964382</c:v>
                </c:pt>
                <c:pt idx="465">
                  <c:v>0.84299628131066728</c:v>
                </c:pt>
                <c:pt idx="466">
                  <c:v>0.84258040217103569</c:v>
                </c:pt>
                <c:pt idx="467">
                  <c:v>0.8421863604698655</c:v>
                </c:pt>
                <c:pt idx="468">
                  <c:v>0.84183306914559353</c:v>
                </c:pt>
                <c:pt idx="469">
                  <c:v>0.84151202393220048</c:v>
                </c:pt>
                <c:pt idx="470">
                  <c:v>0.84122524856483261</c:v>
                </c:pt>
                <c:pt idx="471">
                  <c:v>0.84098586023225397</c:v>
                </c:pt>
                <c:pt idx="472">
                  <c:v>0.84081260485305798</c:v>
                </c:pt>
                <c:pt idx="473">
                  <c:v>0.8406929911307337</c:v>
                </c:pt>
                <c:pt idx="474">
                  <c:v>0.84060402845027982</c:v>
                </c:pt>
                <c:pt idx="475">
                  <c:v>0.84057783273079378</c:v>
                </c:pt>
                <c:pt idx="476">
                  <c:v>0.84060383493280677</c:v>
                </c:pt>
                <c:pt idx="477">
                  <c:v>0.84067259280491013</c:v>
                </c:pt>
                <c:pt idx="478">
                  <c:v>0.84080729555465961</c:v>
                </c:pt>
                <c:pt idx="479">
                  <c:v>0.8409894507279706</c:v>
                </c:pt>
                <c:pt idx="480">
                  <c:v>0.84122715020904093</c:v>
                </c:pt>
                <c:pt idx="481">
                  <c:v>0.84152597314020861</c:v>
                </c:pt>
                <c:pt idx="482">
                  <c:v>0.84187406001508402</c:v>
                </c:pt>
                <c:pt idx="483">
                  <c:v>0.84227891792862064</c:v>
                </c:pt>
                <c:pt idx="484">
                  <c:v>0.84272145095657225</c:v>
                </c:pt>
                <c:pt idx="485">
                  <c:v>0.8431988695023096</c:v>
                </c:pt>
                <c:pt idx="486">
                  <c:v>0.84371027819661193</c:v>
                </c:pt>
                <c:pt idx="487">
                  <c:v>0.8442459529752645</c:v>
                </c:pt>
                <c:pt idx="488">
                  <c:v>0.84478786228604485</c:v>
                </c:pt>
                <c:pt idx="489">
                  <c:v>0.84533487167358079</c:v>
                </c:pt>
                <c:pt idx="490">
                  <c:v>0.84589971112536355</c:v>
                </c:pt>
                <c:pt idx="491">
                  <c:v>0.8488285674481717</c:v>
                </c:pt>
                <c:pt idx="492">
                  <c:v>0.85027181559177933</c:v>
                </c:pt>
                <c:pt idx="493">
                  <c:v>0.85262369293112006</c:v>
                </c:pt>
                <c:pt idx="494">
                  <c:v>0.85403263350392333</c:v>
                </c:pt>
                <c:pt idx="495">
                  <c:v>0.85539447575829453</c:v>
                </c:pt>
                <c:pt idx="496">
                  <c:v>0.8567077103691999</c:v>
                </c:pt>
                <c:pt idx="497">
                  <c:v>0.85796373505303802</c:v>
                </c:pt>
                <c:pt idx="498">
                  <c:v>0.86006111779448924</c:v>
                </c:pt>
                <c:pt idx="499">
                  <c:v>0.86118213183040659</c:v>
                </c:pt>
                <c:pt idx="500">
                  <c:v>0.8622304819866432</c:v>
                </c:pt>
                <c:pt idx="501">
                  <c:v>0.86321682886047491</c:v>
                </c:pt>
                <c:pt idx="502">
                  <c:v>0.86397448214767358</c:v>
                </c:pt>
                <c:pt idx="503">
                  <c:v>0.86354465466625663</c:v>
                </c:pt>
                <c:pt idx="504">
                  <c:v>0.86319162140101191</c:v>
                </c:pt>
                <c:pt idx="505">
                  <c:v>0.86275249477655569</c:v>
                </c:pt>
                <c:pt idx="506">
                  <c:v>0.86224393782632869</c:v>
                </c:pt>
                <c:pt idx="507">
                  <c:v>0.86166540268198399</c:v>
                </c:pt>
                <c:pt idx="508">
                  <c:v>0.86083572039304146</c:v>
                </c:pt>
                <c:pt idx="509">
                  <c:v>0.86008961650883653</c:v>
                </c:pt>
                <c:pt idx="510">
                  <c:v>0.85927268935703449</c:v>
                </c:pt>
                <c:pt idx="511">
                  <c:v>0.8584406166278773</c:v>
                </c:pt>
                <c:pt idx="512">
                  <c:v>0.85757576659026602</c:v>
                </c:pt>
                <c:pt idx="513">
                  <c:v>0.85650058040356203</c:v>
                </c:pt>
                <c:pt idx="514">
                  <c:v>0.85557759889997831</c:v>
                </c:pt>
                <c:pt idx="515">
                  <c:v>0.85463404460973402</c:v>
                </c:pt>
                <c:pt idx="516">
                  <c:v>0.8536823075026424</c:v>
                </c:pt>
                <c:pt idx="517">
                  <c:v>0.85274537754293556</c:v>
                </c:pt>
                <c:pt idx="518">
                  <c:v>0.85180791953691193</c:v>
                </c:pt>
                <c:pt idx="519">
                  <c:v>0.85098218450510787</c:v>
                </c:pt>
                <c:pt idx="520">
                  <c:v>0.8502064466502337</c:v>
                </c:pt>
                <c:pt idx="521">
                  <c:v>0.8494568608355334</c:v>
                </c:pt>
                <c:pt idx="522">
                  <c:v>0.84875432001648465</c:v>
                </c:pt>
                <c:pt idx="523">
                  <c:v>0.84801614006670456</c:v>
                </c:pt>
                <c:pt idx="524">
                  <c:v>0.84740623760493761</c:v>
                </c:pt>
                <c:pt idx="525">
                  <c:v>0.84683941904685001</c:v>
                </c:pt>
                <c:pt idx="526">
                  <c:v>0.84633202846088562</c:v>
                </c:pt>
                <c:pt idx="527">
                  <c:v>0.84587377863907343</c:v>
                </c:pt>
                <c:pt idx="528">
                  <c:v>0.84536980773141512</c:v>
                </c:pt>
                <c:pt idx="529">
                  <c:v>0.8450076089148566</c:v>
                </c:pt>
                <c:pt idx="530">
                  <c:v>0.84467653037390833</c:v>
                </c:pt>
                <c:pt idx="531">
                  <c:v>0.84436130260407283</c:v>
                </c:pt>
                <c:pt idx="532">
                  <c:v>0.84405965378396974</c:v>
                </c:pt>
                <c:pt idx="533">
                  <c:v>0.84367600306680346</c:v>
                </c:pt>
                <c:pt idx="534">
                  <c:v>0.84337363637222662</c:v>
                </c:pt>
                <c:pt idx="535">
                  <c:v>0.84304226222358281</c:v>
                </c:pt>
                <c:pt idx="536">
                  <c:v>0.84268232137504351</c:v>
                </c:pt>
                <c:pt idx="537">
                  <c:v>0.84227948334753555</c:v>
                </c:pt>
                <c:pt idx="538">
                  <c:v>0.8417250234875564</c:v>
                </c:pt>
                <c:pt idx="539">
                  <c:v>0.84119407367175203</c:v>
                </c:pt>
                <c:pt idx="540">
                  <c:v>0.84058998916649819</c:v>
                </c:pt>
                <c:pt idx="541">
                  <c:v>0.83989664755049809</c:v>
                </c:pt>
                <c:pt idx="542">
                  <c:v>0.83910429557811705</c:v>
                </c:pt>
                <c:pt idx="543">
                  <c:v>0.83812090883444368</c:v>
                </c:pt>
                <c:pt idx="544">
                  <c:v>0.83718133415301021</c:v>
                </c:pt>
                <c:pt idx="545">
                  <c:v>0.83612832897044753</c:v>
                </c:pt>
                <c:pt idx="546">
                  <c:v>0.8349650709662001</c:v>
                </c:pt>
                <c:pt idx="547">
                  <c:v>0.83369198927039334</c:v>
                </c:pt>
                <c:pt idx="548">
                  <c:v>0.83229919707879474</c:v>
                </c:pt>
                <c:pt idx="549">
                  <c:v>0.830827143062701</c:v>
                </c:pt>
                <c:pt idx="550">
                  <c:v>0.82926583583378632</c:v>
                </c:pt>
                <c:pt idx="551">
                  <c:v>0.82763094325787911</c:v>
                </c:pt>
                <c:pt idx="552">
                  <c:v>0.82593559056411048</c:v>
                </c:pt>
                <c:pt idx="553">
                  <c:v>0.82417847994292059</c:v>
                </c:pt>
                <c:pt idx="554">
                  <c:v>0.82241595956509084</c:v>
                </c:pt>
                <c:pt idx="555">
                  <c:v>0.82064872807067746</c:v>
                </c:pt>
                <c:pt idx="556">
                  <c:v>0.81889120213719258</c:v>
                </c:pt>
                <c:pt idx="557">
                  <c:v>0.81717113037293754</c:v>
                </c:pt>
                <c:pt idx="558">
                  <c:v>0.81549220629319585</c:v>
                </c:pt>
                <c:pt idx="559">
                  <c:v>0.8139041112753207</c:v>
                </c:pt>
                <c:pt idx="560">
                  <c:v>0.8124136661304675</c:v>
                </c:pt>
                <c:pt idx="561">
                  <c:v>0.8110386796915029</c:v>
                </c:pt>
                <c:pt idx="562">
                  <c:v>0.8097908431168912</c:v>
                </c:pt>
                <c:pt idx="563">
                  <c:v>0.80867235143792626</c:v>
                </c:pt>
                <c:pt idx="564">
                  <c:v>0.8077354004832431</c:v>
                </c:pt>
                <c:pt idx="565">
                  <c:v>0.80696447227370682</c:v>
                </c:pt>
                <c:pt idx="566">
                  <c:v>0.8063728309785646</c:v>
                </c:pt>
                <c:pt idx="567">
                  <c:v>0.80596530479541106</c:v>
                </c:pt>
                <c:pt idx="568">
                  <c:v>0.80572812378029723</c:v>
                </c:pt>
                <c:pt idx="569">
                  <c:v>0.8056982112089992</c:v>
                </c:pt>
                <c:pt idx="570">
                  <c:v>0.80585855035500431</c:v>
                </c:pt>
                <c:pt idx="571">
                  <c:v>0.80619924794924791</c:v>
                </c:pt>
                <c:pt idx="572">
                  <c:v>0.80671268491146908</c:v>
                </c:pt>
                <c:pt idx="573">
                  <c:v>0.80738253849630559</c:v>
                </c:pt>
                <c:pt idx="574">
                  <c:v>0.80822242566201352</c:v>
                </c:pt>
                <c:pt idx="575">
                  <c:v>0.80920255248333561</c:v>
                </c:pt>
                <c:pt idx="576">
                  <c:v>0.8103135433208446</c:v>
                </c:pt>
                <c:pt idx="577">
                  <c:v>0.81153626950042057</c:v>
                </c:pt>
                <c:pt idx="578">
                  <c:v>0.81283428031184202</c:v>
                </c:pt>
                <c:pt idx="579">
                  <c:v>0.81422785980859713</c:v>
                </c:pt>
                <c:pt idx="580">
                  <c:v>0.81568235352083485</c:v>
                </c:pt>
                <c:pt idx="581">
                  <c:v>0.81717033645148762</c:v>
                </c:pt>
                <c:pt idx="582">
                  <c:v>0.81868466484459212</c:v>
                </c:pt>
                <c:pt idx="583">
                  <c:v>0.82018688412415386</c:v>
                </c:pt>
                <c:pt idx="584">
                  <c:v>0.82169227045510584</c:v>
                </c:pt>
                <c:pt idx="585">
                  <c:v>0.82317030140316261</c:v>
                </c:pt>
                <c:pt idx="586">
                  <c:v>0.82462918268096985</c:v>
                </c:pt>
                <c:pt idx="587">
                  <c:v>0.82603587224382757</c:v>
                </c:pt>
                <c:pt idx="588">
                  <c:v>0.82737431610119394</c:v>
                </c:pt>
                <c:pt idx="589">
                  <c:v>0.82864390005196287</c:v>
                </c:pt>
                <c:pt idx="590">
                  <c:v>0.82983272805918651</c:v>
                </c:pt>
                <c:pt idx="591">
                  <c:v>0.83093682830699322</c:v>
                </c:pt>
                <c:pt idx="592">
                  <c:v>0.83194422840197313</c:v>
                </c:pt>
                <c:pt idx="593">
                  <c:v>0.83285133209529472</c:v>
                </c:pt>
                <c:pt idx="594">
                  <c:v>0.8336536599138481</c:v>
                </c:pt>
                <c:pt idx="595">
                  <c:v>0.83479090894411923</c:v>
                </c:pt>
                <c:pt idx="596">
                  <c:v>0.83538135830923399</c:v>
                </c:pt>
                <c:pt idx="597">
                  <c:v>0.83585336954038714</c:v>
                </c:pt>
                <c:pt idx="598">
                  <c:v>0.83664187329693884</c:v>
                </c:pt>
                <c:pt idx="599">
                  <c:v>0.83686334853612221</c:v>
                </c:pt>
                <c:pt idx="600">
                  <c:v>0.83695906173441514</c:v>
                </c:pt>
                <c:pt idx="601">
                  <c:v>0.83691758768355373</c:v>
                </c:pt>
                <c:pt idx="602">
                  <c:v>0.83717702257725135</c:v>
                </c:pt>
                <c:pt idx="603">
                  <c:v>0.83684577028749696</c:v>
                </c:pt>
                <c:pt idx="604">
                  <c:v>0.83679700974036131</c:v>
                </c:pt>
                <c:pt idx="605">
                  <c:v>0.83614532489755078</c:v>
                </c:pt>
                <c:pt idx="606">
                  <c:v>0.83577515233821398</c:v>
                </c:pt>
                <c:pt idx="607">
                  <c:v>0.8352303482654716</c:v>
                </c:pt>
                <c:pt idx="608">
                  <c:v>0.83407060884258655</c:v>
                </c:pt>
                <c:pt idx="609">
                  <c:v>0.83318293657498499</c:v>
                </c:pt>
                <c:pt idx="610">
                  <c:v>0.83169050091450514</c:v>
                </c:pt>
                <c:pt idx="611">
                  <c:v>0.83047730912524109</c:v>
                </c:pt>
                <c:pt idx="612">
                  <c:v>0.82911621948557912</c:v>
                </c:pt>
                <c:pt idx="613">
                  <c:v>0.82761922428056134</c:v>
                </c:pt>
                <c:pt idx="614">
                  <c:v>0.82600247886838851</c:v>
                </c:pt>
                <c:pt idx="615">
                  <c:v>0.82429119754258684</c:v>
                </c:pt>
                <c:pt idx="616">
                  <c:v>0.82251123766802681</c:v>
                </c:pt>
                <c:pt idx="617">
                  <c:v>0.82112262871429742</c:v>
                </c:pt>
                <c:pt idx="618">
                  <c:v>0.8192805299826964</c:v>
                </c:pt>
                <c:pt idx="619">
                  <c:v>0.81745199046749861</c:v>
                </c:pt>
                <c:pt idx="620">
                  <c:v>0.81566975058181623</c:v>
                </c:pt>
                <c:pt idx="621">
                  <c:v>0.8139618595002116</c:v>
                </c:pt>
                <c:pt idx="622">
                  <c:v>0.81277818986763428</c:v>
                </c:pt>
                <c:pt idx="623">
                  <c:v>0.8112949991334597</c:v>
                </c:pt>
                <c:pt idx="624">
                  <c:v>0.8099485634237783</c:v>
                </c:pt>
                <c:pt idx="625">
                  <c:v>0.80874775224587947</c:v>
                </c:pt>
                <c:pt idx="626">
                  <c:v>0.80770781731155583</c:v>
                </c:pt>
                <c:pt idx="627">
                  <c:v>0.80724554274978855</c:v>
                </c:pt>
                <c:pt idx="628">
                  <c:v>0.80566454314057845</c:v>
                </c:pt>
                <c:pt idx="629">
                  <c:v>0.80420675504100858</c:v>
                </c:pt>
                <c:pt idx="630">
                  <c:v>0.80284702360310511</c:v>
                </c:pt>
                <c:pt idx="631">
                  <c:v>0.80155243268376963</c:v>
                </c:pt>
                <c:pt idx="632">
                  <c:v>0.7998637100006778</c:v>
                </c:pt>
                <c:pt idx="633">
                  <c:v>0.79857230909265065</c:v>
                </c:pt>
                <c:pt idx="634">
                  <c:v>0.79721555689723289</c:v>
                </c:pt>
                <c:pt idx="635">
                  <c:v>0.7957429607727261</c:v>
                </c:pt>
                <c:pt idx="636">
                  <c:v>0.79411181883733828</c:v>
                </c:pt>
                <c:pt idx="637">
                  <c:v>0.79187314826405852</c:v>
                </c:pt>
                <c:pt idx="638">
                  <c:v>0.78983469587718069</c:v>
                </c:pt>
                <c:pt idx="639">
                  <c:v>0.78755891352067364</c:v>
                </c:pt>
                <c:pt idx="640">
                  <c:v>0.78504416883458483</c:v>
                </c:pt>
                <c:pt idx="641">
                  <c:v>0.78230968268297874</c:v>
                </c:pt>
                <c:pt idx="642">
                  <c:v>0.77897846887403954</c:v>
                </c:pt>
                <c:pt idx="643">
                  <c:v>0.77592371158115891</c:v>
                </c:pt>
                <c:pt idx="644">
                  <c:v>0.77279416120916733</c:v>
                </c:pt>
                <c:pt idx="645">
                  <c:v>0.7696695233593247</c:v>
                </c:pt>
                <c:pt idx="646">
                  <c:v>0.76662851785411912</c:v>
                </c:pt>
                <c:pt idx="647">
                  <c:v>0.76334626675955264</c:v>
                </c:pt>
                <c:pt idx="648">
                  <c:v>0.76070471753596913</c:v>
                </c:pt>
                <c:pt idx="649">
                  <c:v>0.75834001204914869</c:v>
                </c:pt>
                <c:pt idx="650">
                  <c:v>0.75625068341638024</c:v>
                </c:pt>
                <c:pt idx="651">
                  <c:v>0.75438613026904433</c:v>
                </c:pt>
                <c:pt idx="652">
                  <c:v>0.75222974139085563</c:v>
                </c:pt>
                <c:pt idx="653">
                  <c:v>0.7503650140059136</c:v>
                </c:pt>
                <c:pt idx="654">
                  <c:v>0.74806845994387305</c:v>
                </c:pt>
                <c:pt idx="655">
                  <c:v>0.74489695282339785</c:v>
                </c:pt>
                <c:pt idx="656">
                  <c:v>0.7402786838162887</c:v>
                </c:pt>
                <c:pt idx="657">
                  <c:v>0.73312995969361994</c:v>
                </c:pt>
                <c:pt idx="658">
                  <c:v>0.72345142715755062</c:v>
                </c:pt>
                <c:pt idx="659">
                  <c:v>0.7100557842783658</c:v>
                </c:pt>
                <c:pt idx="660">
                  <c:v>0.69222952011433614</c:v>
                </c:pt>
                <c:pt idx="661">
                  <c:v>0.66944913154264862</c:v>
                </c:pt>
                <c:pt idx="662">
                  <c:v>0.64113687594209612</c:v>
                </c:pt>
                <c:pt idx="663">
                  <c:v>0.60812074251242521</c:v>
                </c:pt>
                <c:pt idx="664">
                  <c:v>0.57054607931296109</c:v>
                </c:pt>
                <c:pt idx="665">
                  <c:v>0.52929396598916956</c:v>
                </c:pt>
                <c:pt idx="666">
                  <c:v>0.48553933776331493</c:v>
                </c:pt>
                <c:pt idx="667">
                  <c:v>0.44038246642440337</c:v>
                </c:pt>
                <c:pt idx="668">
                  <c:v>0.39567883202536291</c:v>
                </c:pt>
                <c:pt idx="669">
                  <c:v>0.35241732145270921</c:v>
                </c:pt>
                <c:pt idx="670">
                  <c:v>0.31163510259496696</c:v>
                </c:pt>
                <c:pt idx="671">
                  <c:v>0.27408207147394892</c:v>
                </c:pt>
                <c:pt idx="672">
                  <c:v>0.24007753907367285</c:v>
                </c:pt>
                <c:pt idx="673">
                  <c:v>0.21004668112296912</c:v>
                </c:pt>
                <c:pt idx="674">
                  <c:v>0.18376135150810183</c:v>
                </c:pt>
                <c:pt idx="675">
                  <c:v>0.16098789562768701</c:v>
                </c:pt>
                <c:pt idx="676">
                  <c:v>0.14140281087727738</c:v>
                </c:pt>
                <c:pt idx="677">
                  <c:v>0.12457570536034772</c:v>
                </c:pt>
                <c:pt idx="678">
                  <c:v>0.11028394530863896</c:v>
                </c:pt>
                <c:pt idx="679">
                  <c:v>9.8100221975738977E-2</c:v>
                </c:pt>
                <c:pt idx="680">
                  <c:v>8.770834178719672E-2</c:v>
                </c:pt>
                <c:pt idx="681">
                  <c:v>7.8829380104533303E-2</c:v>
                </c:pt>
                <c:pt idx="682">
                  <c:v>7.1144410820124793E-2</c:v>
                </c:pt>
                <c:pt idx="683">
                  <c:v>6.4569004548783573E-2</c:v>
                </c:pt>
                <c:pt idx="684">
                  <c:v>5.8876347116215463E-2</c:v>
                </c:pt>
                <c:pt idx="685">
                  <c:v>5.3917056503251438E-2</c:v>
                </c:pt>
                <c:pt idx="686">
                  <c:v>4.955286993522668E-2</c:v>
                </c:pt>
                <c:pt idx="687">
                  <c:v>4.5622283369464466E-2</c:v>
                </c:pt>
                <c:pt idx="688">
                  <c:v>4.2128539640161444E-2</c:v>
                </c:pt>
                <c:pt idx="689">
                  <c:v>3.8936385446499605E-2</c:v>
                </c:pt>
                <c:pt idx="690">
                  <c:v>3.6006855632923364E-2</c:v>
                </c:pt>
                <c:pt idx="691">
                  <c:v>3.2961351243724291E-2</c:v>
                </c:pt>
                <c:pt idx="692">
                  <c:v>2.9659323963574926E-2</c:v>
                </c:pt>
                <c:pt idx="693">
                  <c:v>2.6802121981163805E-2</c:v>
                </c:pt>
                <c:pt idx="694">
                  <c:v>1.0000000000000005E-2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4046-4D06-9C6B-2B79DD63B353}"/>
            </c:ext>
          </c:extLst>
        </c:ser>
        <c:ser>
          <c:idx val="6"/>
          <c:order val="6"/>
          <c:tx>
            <c:v>F356</c:v>
          </c:tx>
          <c:spPr>
            <a:ln w="19050">
              <a:solidFill>
                <a:srgbClr val="DE5518"/>
              </a:solidFill>
            </a:ln>
          </c:spPr>
          <c:marker>
            <c:symbol val="none"/>
          </c:marker>
          <c:xVal>
            <c:numRef>
              <c:f>Sheet2!$R$22:$R$757</c:f>
              <c:numCache>
                <c:formatCode>General</c:formatCode>
                <c:ptCount val="736"/>
                <c:pt idx="0">
                  <c:v>4.0685578619999943</c:v>
                </c:pt>
                <c:pt idx="1">
                  <c:v>4.0672066299999958</c:v>
                </c:pt>
                <c:pt idx="2">
                  <c:v>4.0658553989999957</c:v>
                </c:pt>
                <c:pt idx="3">
                  <c:v>4.0645041679999911</c:v>
                </c:pt>
                <c:pt idx="4">
                  <c:v>4.0631529359999963</c:v>
                </c:pt>
                <c:pt idx="5">
                  <c:v>4.0618017049999997</c:v>
                </c:pt>
                <c:pt idx="6">
                  <c:v>4.060450472999996</c:v>
                </c:pt>
                <c:pt idx="7">
                  <c:v>4.0590992419999985</c:v>
                </c:pt>
                <c:pt idx="8">
                  <c:v>4.0577480100000001</c:v>
                </c:pt>
                <c:pt idx="9">
                  <c:v>4.056396779</c:v>
                </c:pt>
                <c:pt idx="10">
                  <c:v>4.0550455469999926</c:v>
                </c:pt>
                <c:pt idx="11">
                  <c:v>4.0536943159999996</c:v>
                </c:pt>
                <c:pt idx="12">
                  <c:v>4.052343085000004</c:v>
                </c:pt>
                <c:pt idx="13">
                  <c:v>4.0509918529999958</c:v>
                </c:pt>
                <c:pt idx="14">
                  <c:v>4.0496406220000036</c:v>
                </c:pt>
                <c:pt idx="15">
                  <c:v>4.0482893899999999</c:v>
                </c:pt>
                <c:pt idx="16">
                  <c:v>4.0469381589999962</c:v>
                </c:pt>
                <c:pt idx="17">
                  <c:v>4.0455869269999924</c:v>
                </c:pt>
                <c:pt idx="18">
                  <c:v>4.0442356959999985</c:v>
                </c:pt>
                <c:pt idx="19">
                  <c:v>4.0428844649999958</c:v>
                </c:pt>
                <c:pt idx="20">
                  <c:v>4.041533233</c:v>
                </c:pt>
                <c:pt idx="21">
                  <c:v>4.0401820019999963</c:v>
                </c:pt>
                <c:pt idx="22">
                  <c:v>4.0388307699999961</c:v>
                </c:pt>
                <c:pt idx="23">
                  <c:v>4.037479538999996</c:v>
                </c:pt>
                <c:pt idx="24">
                  <c:v>4.0361283070000002</c:v>
                </c:pt>
                <c:pt idx="25">
                  <c:v>4.0347770759999975</c:v>
                </c:pt>
                <c:pt idx="26">
                  <c:v>4.0334258439999964</c:v>
                </c:pt>
                <c:pt idx="27">
                  <c:v>4.0320746129999963</c:v>
                </c:pt>
                <c:pt idx="28">
                  <c:v>4.0307233820000041</c:v>
                </c:pt>
                <c:pt idx="29">
                  <c:v>4.0293721500000004</c:v>
                </c:pt>
                <c:pt idx="30">
                  <c:v>4.0280209189999958</c:v>
                </c:pt>
                <c:pt idx="31">
                  <c:v>4.0266696870000036</c:v>
                </c:pt>
                <c:pt idx="32">
                  <c:v>4.0253184559999964</c:v>
                </c:pt>
                <c:pt idx="33">
                  <c:v>4.0239672239999962</c:v>
                </c:pt>
                <c:pt idx="34">
                  <c:v>4.0226159929999961</c:v>
                </c:pt>
                <c:pt idx="35">
                  <c:v>4.0212647610000003</c:v>
                </c:pt>
                <c:pt idx="36">
                  <c:v>4.0199135299999957</c:v>
                </c:pt>
                <c:pt idx="37">
                  <c:v>4.0185622990000001</c:v>
                </c:pt>
                <c:pt idx="38">
                  <c:v>4.0172110669999936</c:v>
                </c:pt>
                <c:pt idx="39">
                  <c:v>4.0158598359999962</c:v>
                </c:pt>
                <c:pt idx="40">
                  <c:v>4.0145086039999969</c:v>
                </c:pt>
                <c:pt idx="41">
                  <c:v>4.0131573729999959</c:v>
                </c:pt>
                <c:pt idx="42">
                  <c:v>4.0118061410000001</c:v>
                </c:pt>
                <c:pt idx="43">
                  <c:v>4.0104549099999947</c:v>
                </c:pt>
                <c:pt idx="44">
                  <c:v>4.0091036789999963</c:v>
                </c:pt>
                <c:pt idx="45">
                  <c:v>4.0077524469999961</c:v>
                </c:pt>
                <c:pt idx="46">
                  <c:v>4.0064012159999995</c:v>
                </c:pt>
                <c:pt idx="47">
                  <c:v>4.0050499840000038</c:v>
                </c:pt>
                <c:pt idx="48">
                  <c:v>4.0036987530000037</c:v>
                </c:pt>
                <c:pt idx="49">
                  <c:v>4.0023475209999964</c:v>
                </c:pt>
                <c:pt idx="50">
                  <c:v>4.0009962899999962</c:v>
                </c:pt>
                <c:pt idx="51">
                  <c:v>3.9996450579999987</c:v>
                </c:pt>
                <c:pt idx="52">
                  <c:v>3.9982938269999999</c:v>
                </c:pt>
                <c:pt idx="53">
                  <c:v>3.996942595999998</c:v>
                </c:pt>
                <c:pt idx="54">
                  <c:v>3.995591364</c:v>
                </c:pt>
                <c:pt idx="55">
                  <c:v>3.9942401329999981</c:v>
                </c:pt>
                <c:pt idx="56">
                  <c:v>3.9928889009999979</c:v>
                </c:pt>
                <c:pt idx="57">
                  <c:v>3.99153767</c:v>
                </c:pt>
                <c:pt idx="58">
                  <c:v>3.9901864380000003</c:v>
                </c:pt>
                <c:pt idx="59">
                  <c:v>3.9888352070000002</c:v>
                </c:pt>
                <c:pt idx="60">
                  <c:v>3.987483976</c:v>
                </c:pt>
                <c:pt idx="61">
                  <c:v>3.9861327440000012</c:v>
                </c:pt>
                <c:pt idx="62">
                  <c:v>3.9847815130000006</c:v>
                </c:pt>
                <c:pt idx="63">
                  <c:v>3.9834302810000017</c:v>
                </c:pt>
                <c:pt idx="64">
                  <c:v>3.9820790499999998</c:v>
                </c:pt>
                <c:pt idx="65">
                  <c:v>3.9807278180000014</c:v>
                </c:pt>
                <c:pt idx="66">
                  <c:v>3.9793765870000004</c:v>
                </c:pt>
                <c:pt idx="67">
                  <c:v>3.9780253549999998</c:v>
                </c:pt>
                <c:pt idx="68">
                  <c:v>3.9766741239999974</c:v>
                </c:pt>
                <c:pt idx="69">
                  <c:v>3.9753228929999995</c:v>
                </c:pt>
                <c:pt idx="70">
                  <c:v>3.9739716610000002</c:v>
                </c:pt>
                <c:pt idx="71">
                  <c:v>3.9726204299999974</c:v>
                </c:pt>
                <c:pt idx="72">
                  <c:v>3.9712691979999981</c:v>
                </c:pt>
                <c:pt idx="73">
                  <c:v>3.9699179670000002</c:v>
                </c:pt>
                <c:pt idx="74">
                  <c:v>3.968566735</c:v>
                </c:pt>
                <c:pt idx="75">
                  <c:v>3.9672155039999999</c:v>
                </c:pt>
                <c:pt idx="76">
                  <c:v>3.9658642730000002</c:v>
                </c:pt>
                <c:pt idx="77">
                  <c:v>3.9645130410000018</c:v>
                </c:pt>
                <c:pt idx="78">
                  <c:v>3.9631618100000012</c:v>
                </c:pt>
                <c:pt idx="79">
                  <c:v>3.9618105780000001</c:v>
                </c:pt>
                <c:pt idx="80">
                  <c:v>3.960459347</c:v>
                </c:pt>
                <c:pt idx="81">
                  <c:v>3.959108114999998</c:v>
                </c:pt>
                <c:pt idx="82">
                  <c:v>3.9577568839999997</c:v>
                </c:pt>
                <c:pt idx="83">
                  <c:v>3.9564056519999982</c:v>
                </c:pt>
                <c:pt idx="84">
                  <c:v>3.955054420999998</c:v>
                </c:pt>
                <c:pt idx="85">
                  <c:v>3.9537031899999997</c:v>
                </c:pt>
                <c:pt idx="86">
                  <c:v>3.9523519580000004</c:v>
                </c:pt>
                <c:pt idx="87">
                  <c:v>3.9510007270000003</c:v>
                </c:pt>
                <c:pt idx="88">
                  <c:v>3.9496494949999974</c:v>
                </c:pt>
                <c:pt idx="89">
                  <c:v>3.9482982639999999</c:v>
                </c:pt>
                <c:pt idx="90">
                  <c:v>3.9469470319999997</c:v>
                </c:pt>
                <c:pt idx="91">
                  <c:v>3.9455958010000001</c:v>
                </c:pt>
                <c:pt idx="92">
                  <c:v>3.9442445690000003</c:v>
                </c:pt>
                <c:pt idx="93">
                  <c:v>3.9428933379999997</c:v>
                </c:pt>
                <c:pt idx="94">
                  <c:v>3.9415421069999987</c:v>
                </c:pt>
                <c:pt idx="95">
                  <c:v>3.9401908750000012</c:v>
                </c:pt>
                <c:pt idx="96">
                  <c:v>3.9388396439999998</c:v>
                </c:pt>
                <c:pt idx="97">
                  <c:v>3.9374884119999987</c:v>
                </c:pt>
                <c:pt idx="98">
                  <c:v>3.9361371809999999</c:v>
                </c:pt>
                <c:pt idx="99">
                  <c:v>3.9347859490000001</c:v>
                </c:pt>
                <c:pt idx="100">
                  <c:v>3.9334347180000018</c:v>
                </c:pt>
                <c:pt idx="101">
                  <c:v>3.9320834869999981</c:v>
                </c:pt>
                <c:pt idx="102">
                  <c:v>3.9307322550000001</c:v>
                </c:pt>
                <c:pt idx="103">
                  <c:v>3.929381024</c:v>
                </c:pt>
                <c:pt idx="104">
                  <c:v>3.9280297920000002</c:v>
                </c:pt>
                <c:pt idx="105">
                  <c:v>3.9266785609999997</c:v>
                </c:pt>
                <c:pt idx="106">
                  <c:v>3.9253273290000004</c:v>
                </c:pt>
                <c:pt idx="107">
                  <c:v>3.9239760980000002</c:v>
                </c:pt>
                <c:pt idx="108">
                  <c:v>3.922624866</c:v>
                </c:pt>
                <c:pt idx="109">
                  <c:v>3.9212736349999981</c:v>
                </c:pt>
                <c:pt idx="110">
                  <c:v>3.919922403999998</c:v>
                </c:pt>
                <c:pt idx="111">
                  <c:v>3.918571172</c:v>
                </c:pt>
                <c:pt idx="112">
                  <c:v>3.9172199409999999</c:v>
                </c:pt>
                <c:pt idx="113">
                  <c:v>3.9158687089999997</c:v>
                </c:pt>
                <c:pt idx="114">
                  <c:v>3.9145174780000001</c:v>
                </c:pt>
                <c:pt idx="115">
                  <c:v>3.9131662460000012</c:v>
                </c:pt>
                <c:pt idx="116">
                  <c:v>3.911815014999998</c:v>
                </c:pt>
                <c:pt idx="117">
                  <c:v>3.9104637839999987</c:v>
                </c:pt>
                <c:pt idx="118">
                  <c:v>3.9091125520000012</c:v>
                </c:pt>
                <c:pt idx="119">
                  <c:v>3.9077613210000002</c:v>
                </c:pt>
                <c:pt idx="120">
                  <c:v>3.9064100889999995</c:v>
                </c:pt>
                <c:pt idx="121">
                  <c:v>3.9050588579999999</c:v>
                </c:pt>
                <c:pt idx="122">
                  <c:v>3.9037076260000001</c:v>
                </c:pt>
                <c:pt idx="123">
                  <c:v>3.9023563949999982</c:v>
                </c:pt>
                <c:pt idx="124">
                  <c:v>3.9010051629999998</c:v>
                </c:pt>
                <c:pt idx="125">
                  <c:v>3.8996539319999974</c:v>
                </c:pt>
                <c:pt idx="126">
                  <c:v>3.898302701</c:v>
                </c:pt>
                <c:pt idx="127">
                  <c:v>3.8969514689999993</c:v>
                </c:pt>
                <c:pt idx="128">
                  <c:v>3.8956002379999997</c:v>
                </c:pt>
                <c:pt idx="129">
                  <c:v>3.8942490059999981</c:v>
                </c:pt>
                <c:pt idx="130">
                  <c:v>3.8928977749999998</c:v>
                </c:pt>
                <c:pt idx="131">
                  <c:v>3.8915465429999996</c:v>
                </c:pt>
                <c:pt idx="132">
                  <c:v>3.8901953119999999</c:v>
                </c:pt>
                <c:pt idx="133">
                  <c:v>3.8888440809999998</c:v>
                </c:pt>
                <c:pt idx="134">
                  <c:v>3.887492849</c:v>
                </c:pt>
                <c:pt idx="135">
                  <c:v>3.8861416179999999</c:v>
                </c:pt>
                <c:pt idx="136">
                  <c:v>3.8847903860000002</c:v>
                </c:pt>
                <c:pt idx="137">
                  <c:v>3.883439155</c:v>
                </c:pt>
                <c:pt idx="138">
                  <c:v>3.8820879229999998</c:v>
                </c:pt>
                <c:pt idx="139">
                  <c:v>3.8807366920000002</c:v>
                </c:pt>
                <c:pt idx="140">
                  <c:v>3.8793854599999982</c:v>
                </c:pt>
                <c:pt idx="141">
                  <c:v>3.8780342290000003</c:v>
                </c:pt>
                <c:pt idx="142">
                  <c:v>3.8766829979999979</c:v>
                </c:pt>
                <c:pt idx="143">
                  <c:v>3.8753317660000017</c:v>
                </c:pt>
                <c:pt idx="144">
                  <c:v>3.8739805350000003</c:v>
                </c:pt>
                <c:pt idx="145">
                  <c:v>3.8726293029999987</c:v>
                </c:pt>
                <c:pt idx="146">
                  <c:v>3.8712780719999982</c:v>
                </c:pt>
                <c:pt idx="147">
                  <c:v>3.8699268400000002</c:v>
                </c:pt>
                <c:pt idx="148">
                  <c:v>3.8685756089999996</c:v>
                </c:pt>
                <c:pt idx="149">
                  <c:v>3.8672243770000012</c:v>
                </c:pt>
                <c:pt idx="150">
                  <c:v>3.8658731459999998</c:v>
                </c:pt>
                <c:pt idx="151">
                  <c:v>3.8645219149999996</c:v>
                </c:pt>
                <c:pt idx="152">
                  <c:v>3.8631706830000003</c:v>
                </c:pt>
                <c:pt idx="153">
                  <c:v>3.8618194519999998</c:v>
                </c:pt>
                <c:pt idx="154">
                  <c:v>3.8604682199999987</c:v>
                </c:pt>
                <c:pt idx="155">
                  <c:v>3.8591169889999999</c:v>
                </c:pt>
                <c:pt idx="156">
                  <c:v>3.8577657570000001</c:v>
                </c:pt>
                <c:pt idx="157">
                  <c:v>3.8564145259999987</c:v>
                </c:pt>
                <c:pt idx="158">
                  <c:v>3.8550632949999981</c:v>
                </c:pt>
                <c:pt idx="159">
                  <c:v>3.8537120630000001</c:v>
                </c:pt>
                <c:pt idx="160">
                  <c:v>3.8523608319999987</c:v>
                </c:pt>
                <c:pt idx="161">
                  <c:v>3.851009599999998</c:v>
                </c:pt>
                <c:pt idx="162">
                  <c:v>3.8496583689999988</c:v>
                </c:pt>
                <c:pt idx="163">
                  <c:v>3.8483071369999999</c:v>
                </c:pt>
                <c:pt idx="164">
                  <c:v>3.8469559059999985</c:v>
                </c:pt>
                <c:pt idx="165">
                  <c:v>3.8456046739999987</c:v>
                </c:pt>
                <c:pt idx="166">
                  <c:v>3.8442534429999999</c:v>
                </c:pt>
                <c:pt idx="167">
                  <c:v>3.8429022119999998</c:v>
                </c:pt>
                <c:pt idx="168">
                  <c:v>3.8415509799999987</c:v>
                </c:pt>
                <c:pt idx="169">
                  <c:v>3.8401997490000022</c:v>
                </c:pt>
                <c:pt idx="170">
                  <c:v>3.838848516999998</c:v>
                </c:pt>
                <c:pt idx="171">
                  <c:v>3.8374972859999996</c:v>
                </c:pt>
                <c:pt idx="172">
                  <c:v>3.8361460539999981</c:v>
                </c:pt>
                <c:pt idx="173">
                  <c:v>3.8347948230000002</c:v>
                </c:pt>
                <c:pt idx="174">
                  <c:v>3.8334435919999987</c:v>
                </c:pt>
                <c:pt idx="175">
                  <c:v>3.8320923599999985</c:v>
                </c:pt>
                <c:pt idx="176">
                  <c:v>3.8307411289999993</c:v>
                </c:pt>
                <c:pt idx="177">
                  <c:v>3.829389897</c:v>
                </c:pt>
                <c:pt idx="178">
                  <c:v>3.8280386659999999</c:v>
                </c:pt>
                <c:pt idx="179">
                  <c:v>3.8266874339999974</c:v>
                </c:pt>
                <c:pt idx="180">
                  <c:v>3.825336203</c:v>
                </c:pt>
                <c:pt idx="181">
                  <c:v>3.8239849710000002</c:v>
                </c:pt>
                <c:pt idx="182">
                  <c:v>3.8226337400000001</c:v>
                </c:pt>
                <c:pt idx="183">
                  <c:v>3.8212825089999995</c:v>
                </c:pt>
                <c:pt idx="184">
                  <c:v>3.8199312770000002</c:v>
                </c:pt>
                <c:pt idx="185">
                  <c:v>3.8185800460000001</c:v>
                </c:pt>
                <c:pt idx="186">
                  <c:v>3.8172288139999981</c:v>
                </c:pt>
                <c:pt idx="187">
                  <c:v>3.8158775829999998</c:v>
                </c:pt>
                <c:pt idx="188">
                  <c:v>3.814526351</c:v>
                </c:pt>
                <c:pt idx="189">
                  <c:v>3.8131751199999981</c:v>
                </c:pt>
                <c:pt idx="190">
                  <c:v>3.8118238889999998</c:v>
                </c:pt>
                <c:pt idx="191">
                  <c:v>3.8104726569999987</c:v>
                </c:pt>
                <c:pt idx="192">
                  <c:v>3.8091214260000004</c:v>
                </c:pt>
                <c:pt idx="193">
                  <c:v>3.8077701939999997</c:v>
                </c:pt>
                <c:pt idx="194">
                  <c:v>3.8064189629999987</c:v>
                </c:pt>
                <c:pt idx="195">
                  <c:v>3.8050677310000003</c:v>
                </c:pt>
                <c:pt idx="196">
                  <c:v>3.8037165000000002</c:v>
                </c:pt>
                <c:pt idx="197">
                  <c:v>3.802365268</c:v>
                </c:pt>
                <c:pt idx="198">
                  <c:v>3.8010140369999998</c:v>
                </c:pt>
                <c:pt idx="199">
                  <c:v>3.7996628059999997</c:v>
                </c:pt>
                <c:pt idx="200">
                  <c:v>3.7983115740000017</c:v>
                </c:pt>
                <c:pt idx="201">
                  <c:v>3.7969603430000003</c:v>
                </c:pt>
                <c:pt idx="202">
                  <c:v>3.7956091109999988</c:v>
                </c:pt>
                <c:pt idx="203">
                  <c:v>3.79425788</c:v>
                </c:pt>
                <c:pt idx="204">
                  <c:v>3.7929066480000002</c:v>
                </c:pt>
                <c:pt idx="205">
                  <c:v>3.7915554169999997</c:v>
                </c:pt>
                <c:pt idx="206">
                  <c:v>3.7902041849999999</c:v>
                </c:pt>
                <c:pt idx="207">
                  <c:v>3.7888529539999998</c:v>
                </c:pt>
                <c:pt idx="208">
                  <c:v>3.7875017230000023</c:v>
                </c:pt>
                <c:pt idx="209">
                  <c:v>3.7861504909999999</c:v>
                </c:pt>
                <c:pt idx="210">
                  <c:v>3.7847992600000029</c:v>
                </c:pt>
                <c:pt idx="211">
                  <c:v>3.7834480279999996</c:v>
                </c:pt>
                <c:pt idx="212">
                  <c:v>3.7820967970000012</c:v>
                </c:pt>
                <c:pt idx="213">
                  <c:v>3.7807455650000001</c:v>
                </c:pt>
                <c:pt idx="214">
                  <c:v>3.779394334</c:v>
                </c:pt>
                <c:pt idx="215">
                  <c:v>3.7780431029999999</c:v>
                </c:pt>
                <c:pt idx="216">
                  <c:v>3.7766918710000001</c:v>
                </c:pt>
                <c:pt idx="217">
                  <c:v>3.77534064</c:v>
                </c:pt>
                <c:pt idx="218">
                  <c:v>3.7739894080000012</c:v>
                </c:pt>
                <c:pt idx="219">
                  <c:v>3.7726381769999997</c:v>
                </c:pt>
                <c:pt idx="220">
                  <c:v>3.7712869449999999</c:v>
                </c:pt>
                <c:pt idx="221">
                  <c:v>3.7699357140000012</c:v>
                </c:pt>
                <c:pt idx="222">
                  <c:v>3.7685844820000018</c:v>
                </c:pt>
                <c:pt idx="223">
                  <c:v>3.7672332510000035</c:v>
                </c:pt>
                <c:pt idx="224">
                  <c:v>3.7658820199999998</c:v>
                </c:pt>
                <c:pt idx="225">
                  <c:v>3.7645307880000041</c:v>
                </c:pt>
                <c:pt idx="226">
                  <c:v>3.7631795570000035</c:v>
                </c:pt>
                <c:pt idx="227">
                  <c:v>3.7618283249999998</c:v>
                </c:pt>
                <c:pt idx="228">
                  <c:v>3.7604770939999996</c:v>
                </c:pt>
                <c:pt idx="229">
                  <c:v>3.7591258620000012</c:v>
                </c:pt>
                <c:pt idx="230">
                  <c:v>3.7577746310000002</c:v>
                </c:pt>
                <c:pt idx="231">
                  <c:v>3.7564233999999987</c:v>
                </c:pt>
                <c:pt idx="232">
                  <c:v>3.7550721680000003</c:v>
                </c:pt>
                <c:pt idx="233">
                  <c:v>3.7537209370000002</c:v>
                </c:pt>
                <c:pt idx="234">
                  <c:v>3.752369705</c:v>
                </c:pt>
                <c:pt idx="235">
                  <c:v>3.7510184739999981</c:v>
                </c:pt>
                <c:pt idx="236">
                  <c:v>3.7496672420000019</c:v>
                </c:pt>
                <c:pt idx="237">
                  <c:v>3.7483160110000018</c:v>
                </c:pt>
                <c:pt idx="238">
                  <c:v>3.7469647790000011</c:v>
                </c:pt>
                <c:pt idx="239">
                  <c:v>3.7456135480000019</c:v>
                </c:pt>
                <c:pt idx="240">
                  <c:v>3.744262317</c:v>
                </c:pt>
                <c:pt idx="241">
                  <c:v>3.7429110850000002</c:v>
                </c:pt>
                <c:pt idx="242">
                  <c:v>3.7415598540000001</c:v>
                </c:pt>
                <c:pt idx="243">
                  <c:v>3.7402086219999999</c:v>
                </c:pt>
                <c:pt idx="244">
                  <c:v>3.7388573909999998</c:v>
                </c:pt>
                <c:pt idx="245">
                  <c:v>3.737506159</c:v>
                </c:pt>
                <c:pt idx="246">
                  <c:v>3.7361549279999999</c:v>
                </c:pt>
                <c:pt idx="247">
                  <c:v>3.7348036959999997</c:v>
                </c:pt>
                <c:pt idx="248">
                  <c:v>3.7334524649999987</c:v>
                </c:pt>
                <c:pt idx="249">
                  <c:v>3.7321012340000004</c:v>
                </c:pt>
                <c:pt idx="250">
                  <c:v>3.7307500020000002</c:v>
                </c:pt>
                <c:pt idx="251">
                  <c:v>3.7293987710000018</c:v>
                </c:pt>
                <c:pt idx="252">
                  <c:v>3.7280475390000003</c:v>
                </c:pt>
                <c:pt idx="253">
                  <c:v>3.7266963080000002</c:v>
                </c:pt>
                <c:pt idx="254">
                  <c:v>3.725345076</c:v>
                </c:pt>
                <c:pt idx="255">
                  <c:v>3.723993845000003</c:v>
                </c:pt>
                <c:pt idx="256">
                  <c:v>3.722642613999998</c:v>
                </c:pt>
                <c:pt idx="257">
                  <c:v>3.7212913820000018</c:v>
                </c:pt>
                <c:pt idx="258">
                  <c:v>3.7199401509999999</c:v>
                </c:pt>
                <c:pt idx="259">
                  <c:v>3.7185889189999997</c:v>
                </c:pt>
                <c:pt idx="260">
                  <c:v>3.7172376880000018</c:v>
                </c:pt>
                <c:pt idx="261">
                  <c:v>3.7158864559999998</c:v>
                </c:pt>
                <c:pt idx="262">
                  <c:v>3.7145352250000001</c:v>
                </c:pt>
                <c:pt idx="263">
                  <c:v>3.7131839930000003</c:v>
                </c:pt>
                <c:pt idx="264">
                  <c:v>3.7118327620000002</c:v>
                </c:pt>
                <c:pt idx="265">
                  <c:v>3.7104815310000001</c:v>
                </c:pt>
                <c:pt idx="266">
                  <c:v>3.7091302990000012</c:v>
                </c:pt>
                <c:pt idx="267">
                  <c:v>3.7077790680000029</c:v>
                </c:pt>
                <c:pt idx="268">
                  <c:v>3.706427836</c:v>
                </c:pt>
                <c:pt idx="269">
                  <c:v>3.7050766050000004</c:v>
                </c:pt>
                <c:pt idx="270">
                  <c:v>3.7037253730000002</c:v>
                </c:pt>
                <c:pt idx="271">
                  <c:v>3.7023741420000018</c:v>
                </c:pt>
                <c:pt idx="272">
                  <c:v>3.7010229109999999</c:v>
                </c:pt>
                <c:pt idx="273">
                  <c:v>3.6996716790000002</c:v>
                </c:pt>
                <c:pt idx="274">
                  <c:v>3.6983204480000018</c:v>
                </c:pt>
                <c:pt idx="275">
                  <c:v>3.6969692159999998</c:v>
                </c:pt>
                <c:pt idx="276">
                  <c:v>3.6956179849999997</c:v>
                </c:pt>
                <c:pt idx="277">
                  <c:v>3.694266753</c:v>
                </c:pt>
                <c:pt idx="278">
                  <c:v>3.6929155219999998</c:v>
                </c:pt>
                <c:pt idx="279">
                  <c:v>3.6915642899999996</c:v>
                </c:pt>
                <c:pt idx="280">
                  <c:v>3.690213059</c:v>
                </c:pt>
                <c:pt idx="281">
                  <c:v>3.6888618280000012</c:v>
                </c:pt>
                <c:pt idx="282">
                  <c:v>3.6875105960000019</c:v>
                </c:pt>
                <c:pt idx="283">
                  <c:v>3.686159365</c:v>
                </c:pt>
                <c:pt idx="284">
                  <c:v>3.6848081329999993</c:v>
                </c:pt>
                <c:pt idx="285">
                  <c:v>3.6834569020000001</c:v>
                </c:pt>
                <c:pt idx="286">
                  <c:v>3.6821056699999999</c:v>
                </c:pt>
                <c:pt idx="287">
                  <c:v>3.6807544389999998</c:v>
                </c:pt>
                <c:pt idx="288">
                  <c:v>3.6794032080000001</c:v>
                </c:pt>
                <c:pt idx="289">
                  <c:v>3.6780519760000003</c:v>
                </c:pt>
                <c:pt idx="290">
                  <c:v>3.6767007450000002</c:v>
                </c:pt>
                <c:pt idx="291">
                  <c:v>3.6753495129999996</c:v>
                </c:pt>
                <c:pt idx="292">
                  <c:v>3.6739982820000012</c:v>
                </c:pt>
                <c:pt idx="293">
                  <c:v>3.6726470499999997</c:v>
                </c:pt>
                <c:pt idx="294">
                  <c:v>3.6712958189999996</c:v>
                </c:pt>
                <c:pt idx="295">
                  <c:v>3.6699445870000011</c:v>
                </c:pt>
                <c:pt idx="296">
                  <c:v>3.6685933560000019</c:v>
                </c:pt>
                <c:pt idx="297">
                  <c:v>3.6672421249999987</c:v>
                </c:pt>
                <c:pt idx="298">
                  <c:v>3.6658908930000003</c:v>
                </c:pt>
                <c:pt idx="299">
                  <c:v>3.6645396620000019</c:v>
                </c:pt>
                <c:pt idx="300">
                  <c:v>3.6631884299999999</c:v>
                </c:pt>
                <c:pt idx="301">
                  <c:v>3.6618371990000003</c:v>
                </c:pt>
                <c:pt idx="302">
                  <c:v>3.6604859670000001</c:v>
                </c:pt>
                <c:pt idx="303">
                  <c:v>3.6591347360000017</c:v>
                </c:pt>
                <c:pt idx="304">
                  <c:v>3.6577835040000002</c:v>
                </c:pt>
                <c:pt idx="305">
                  <c:v>3.6564322729999996</c:v>
                </c:pt>
                <c:pt idx="306">
                  <c:v>3.6550810420000017</c:v>
                </c:pt>
                <c:pt idx="307">
                  <c:v>3.6537298100000002</c:v>
                </c:pt>
                <c:pt idx="308">
                  <c:v>3.6523785789999996</c:v>
                </c:pt>
                <c:pt idx="309">
                  <c:v>3.6510273470000012</c:v>
                </c:pt>
                <c:pt idx="310">
                  <c:v>3.6496761159999997</c:v>
                </c:pt>
                <c:pt idx="311">
                  <c:v>3.6483248840000018</c:v>
                </c:pt>
                <c:pt idx="312">
                  <c:v>3.6469736530000003</c:v>
                </c:pt>
                <c:pt idx="313">
                  <c:v>3.6456224219999998</c:v>
                </c:pt>
                <c:pt idx="314">
                  <c:v>3.64427119</c:v>
                </c:pt>
                <c:pt idx="315">
                  <c:v>3.6429199590000003</c:v>
                </c:pt>
                <c:pt idx="316">
                  <c:v>3.6415687270000001</c:v>
                </c:pt>
                <c:pt idx="317">
                  <c:v>3.640217496</c:v>
                </c:pt>
                <c:pt idx="318">
                  <c:v>3.6388662639999998</c:v>
                </c:pt>
                <c:pt idx="319">
                  <c:v>3.6375150330000001</c:v>
                </c:pt>
                <c:pt idx="320">
                  <c:v>3.6361638010000004</c:v>
                </c:pt>
                <c:pt idx="321">
                  <c:v>3.6348125699999998</c:v>
                </c:pt>
                <c:pt idx="322">
                  <c:v>3.6334613390000001</c:v>
                </c:pt>
                <c:pt idx="323">
                  <c:v>3.6321101069999999</c:v>
                </c:pt>
                <c:pt idx="324">
                  <c:v>3.6307588759999998</c:v>
                </c:pt>
                <c:pt idx="325">
                  <c:v>3.629407644</c:v>
                </c:pt>
                <c:pt idx="326">
                  <c:v>3.6280564129999999</c:v>
                </c:pt>
                <c:pt idx="327">
                  <c:v>3.6267051809999997</c:v>
                </c:pt>
                <c:pt idx="328">
                  <c:v>3.62535395</c:v>
                </c:pt>
                <c:pt idx="329">
                  <c:v>3.6240027190000004</c:v>
                </c:pt>
                <c:pt idx="330">
                  <c:v>3.6226514869999997</c:v>
                </c:pt>
                <c:pt idx="331">
                  <c:v>3.6213002560000018</c:v>
                </c:pt>
                <c:pt idx="332">
                  <c:v>3.6199490239999981</c:v>
                </c:pt>
                <c:pt idx="333">
                  <c:v>3.6185977930000006</c:v>
                </c:pt>
                <c:pt idx="334">
                  <c:v>3.617246561</c:v>
                </c:pt>
                <c:pt idx="335">
                  <c:v>3.6158953299999981</c:v>
                </c:pt>
                <c:pt idx="336">
                  <c:v>3.6145440980000001</c:v>
                </c:pt>
                <c:pt idx="337">
                  <c:v>3.6131928670000022</c:v>
                </c:pt>
                <c:pt idx="338">
                  <c:v>3.6118416359999985</c:v>
                </c:pt>
                <c:pt idx="339">
                  <c:v>3.6104904039999997</c:v>
                </c:pt>
                <c:pt idx="340">
                  <c:v>3.609139173</c:v>
                </c:pt>
                <c:pt idx="341">
                  <c:v>3.6077879410000029</c:v>
                </c:pt>
                <c:pt idx="342">
                  <c:v>3.6064367100000001</c:v>
                </c:pt>
                <c:pt idx="343">
                  <c:v>3.6050854779999999</c:v>
                </c:pt>
                <c:pt idx="344">
                  <c:v>3.6037342470000047</c:v>
                </c:pt>
                <c:pt idx="345">
                  <c:v>3.6023830160000001</c:v>
                </c:pt>
                <c:pt idx="346">
                  <c:v>3.6010317840000012</c:v>
                </c:pt>
                <c:pt idx="347">
                  <c:v>3.5996805530000002</c:v>
                </c:pt>
                <c:pt idx="348">
                  <c:v>3.598329321</c:v>
                </c:pt>
                <c:pt idx="349">
                  <c:v>3.5969780899999981</c:v>
                </c:pt>
                <c:pt idx="350">
                  <c:v>3.5956268580000001</c:v>
                </c:pt>
                <c:pt idx="351">
                  <c:v>3.5942756269999987</c:v>
                </c:pt>
                <c:pt idx="352">
                  <c:v>3.5929243949999998</c:v>
                </c:pt>
                <c:pt idx="353">
                  <c:v>3.5915731639999997</c:v>
                </c:pt>
                <c:pt idx="354">
                  <c:v>3.5902219329999996</c:v>
                </c:pt>
                <c:pt idx="355">
                  <c:v>3.5888707010000012</c:v>
                </c:pt>
                <c:pt idx="356">
                  <c:v>3.5875194700000002</c:v>
                </c:pt>
                <c:pt idx="357">
                  <c:v>3.5861682380000004</c:v>
                </c:pt>
                <c:pt idx="358">
                  <c:v>3.5848170070000012</c:v>
                </c:pt>
                <c:pt idx="359">
                  <c:v>3.5834657750000001</c:v>
                </c:pt>
                <c:pt idx="360">
                  <c:v>3.5821145440000017</c:v>
                </c:pt>
                <c:pt idx="361">
                  <c:v>3.5807633120000002</c:v>
                </c:pt>
                <c:pt idx="362">
                  <c:v>3.5794120809999987</c:v>
                </c:pt>
                <c:pt idx="363">
                  <c:v>3.57806085</c:v>
                </c:pt>
                <c:pt idx="364">
                  <c:v>3.5767096179999998</c:v>
                </c:pt>
                <c:pt idx="365">
                  <c:v>3.5753583869999987</c:v>
                </c:pt>
                <c:pt idx="366">
                  <c:v>3.5740071549999999</c:v>
                </c:pt>
                <c:pt idx="367">
                  <c:v>3.5726559239999962</c:v>
                </c:pt>
                <c:pt idx="368">
                  <c:v>3.571304692</c:v>
                </c:pt>
                <c:pt idx="369">
                  <c:v>3.5699534609999999</c:v>
                </c:pt>
                <c:pt idx="370">
                  <c:v>3.5686022299999998</c:v>
                </c:pt>
                <c:pt idx="371">
                  <c:v>3.567250998</c:v>
                </c:pt>
                <c:pt idx="372">
                  <c:v>3.5658997670000012</c:v>
                </c:pt>
                <c:pt idx="373">
                  <c:v>3.5645485349999997</c:v>
                </c:pt>
                <c:pt idx="374">
                  <c:v>3.5631973040000018</c:v>
                </c:pt>
                <c:pt idx="375">
                  <c:v>3.5618460719999998</c:v>
                </c:pt>
                <c:pt idx="376">
                  <c:v>3.5604948410000019</c:v>
                </c:pt>
                <c:pt idx="377">
                  <c:v>3.5591436089999999</c:v>
                </c:pt>
                <c:pt idx="378">
                  <c:v>3.5577923780000011</c:v>
                </c:pt>
                <c:pt idx="379">
                  <c:v>3.5564411469999997</c:v>
                </c:pt>
                <c:pt idx="380">
                  <c:v>3.5550899149999982</c:v>
                </c:pt>
                <c:pt idx="381">
                  <c:v>3.5537386839999998</c:v>
                </c:pt>
                <c:pt idx="382">
                  <c:v>3.5523874520000001</c:v>
                </c:pt>
                <c:pt idx="383">
                  <c:v>3.5510362209999999</c:v>
                </c:pt>
                <c:pt idx="384">
                  <c:v>3.5496849889999997</c:v>
                </c:pt>
                <c:pt idx="385">
                  <c:v>3.5483337580000041</c:v>
                </c:pt>
                <c:pt idx="386">
                  <c:v>3.5469825269999999</c:v>
                </c:pt>
                <c:pt idx="387">
                  <c:v>3.5456312950000002</c:v>
                </c:pt>
                <c:pt idx="388">
                  <c:v>3.5442800640000001</c:v>
                </c:pt>
                <c:pt idx="389">
                  <c:v>3.5429288319999999</c:v>
                </c:pt>
                <c:pt idx="390">
                  <c:v>3.5415776010000002</c:v>
                </c:pt>
                <c:pt idx="391">
                  <c:v>3.540226369</c:v>
                </c:pt>
                <c:pt idx="392">
                  <c:v>3.5388751379999981</c:v>
                </c:pt>
                <c:pt idx="393">
                  <c:v>3.5375239060000001</c:v>
                </c:pt>
                <c:pt idx="394">
                  <c:v>3.5361726749999987</c:v>
                </c:pt>
                <c:pt idx="395">
                  <c:v>3.5348214440000003</c:v>
                </c:pt>
                <c:pt idx="396">
                  <c:v>3.5334702120000001</c:v>
                </c:pt>
                <c:pt idx="397">
                  <c:v>3.5321189809999987</c:v>
                </c:pt>
                <c:pt idx="398">
                  <c:v>3.5307677490000002</c:v>
                </c:pt>
                <c:pt idx="399">
                  <c:v>3.5294165180000001</c:v>
                </c:pt>
                <c:pt idx="400">
                  <c:v>3.5280652859999999</c:v>
                </c:pt>
                <c:pt idx="401">
                  <c:v>3.5267140550000002</c:v>
                </c:pt>
                <c:pt idx="402">
                  <c:v>3.5253628239999997</c:v>
                </c:pt>
                <c:pt idx="403">
                  <c:v>3.5240115920000012</c:v>
                </c:pt>
                <c:pt idx="404">
                  <c:v>3.5226603609999998</c:v>
                </c:pt>
                <c:pt idx="405">
                  <c:v>3.5213091289999996</c:v>
                </c:pt>
                <c:pt idx="406">
                  <c:v>3.5199578979999999</c:v>
                </c:pt>
                <c:pt idx="407">
                  <c:v>3.5186066659999997</c:v>
                </c:pt>
                <c:pt idx="408">
                  <c:v>3.5172554349999974</c:v>
                </c:pt>
                <c:pt idx="409">
                  <c:v>3.5159042030000003</c:v>
                </c:pt>
                <c:pt idx="410">
                  <c:v>3.5145529719999997</c:v>
                </c:pt>
                <c:pt idx="411">
                  <c:v>3.5132017410000018</c:v>
                </c:pt>
                <c:pt idx="412">
                  <c:v>3.5118505089999998</c:v>
                </c:pt>
                <c:pt idx="413">
                  <c:v>3.5104992780000002</c:v>
                </c:pt>
                <c:pt idx="414">
                  <c:v>3.509148046</c:v>
                </c:pt>
                <c:pt idx="415">
                  <c:v>3.5077968150000012</c:v>
                </c:pt>
                <c:pt idx="416">
                  <c:v>3.5064455829999988</c:v>
                </c:pt>
                <c:pt idx="417">
                  <c:v>3.5050943520000017</c:v>
                </c:pt>
                <c:pt idx="418">
                  <c:v>3.5037431199999998</c:v>
                </c:pt>
                <c:pt idx="419">
                  <c:v>3.5023918890000001</c:v>
                </c:pt>
                <c:pt idx="420">
                  <c:v>3.501040658</c:v>
                </c:pt>
                <c:pt idx="421">
                  <c:v>3.499689425999998</c:v>
                </c:pt>
                <c:pt idx="422">
                  <c:v>3.4983381949999997</c:v>
                </c:pt>
                <c:pt idx="423">
                  <c:v>3.4969869629999999</c:v>
                </c:pt>
                <c:pt idx="424">
                  <c:v>3.4956357319999998</c:v>
                </c:pt>
                <c:pt idx="425">
                  <c:v>3.4942845</c:v>
                </c:pt>
                <c:pt idx="426">
                  <c:v>3.4929332690000003</c:v>
                </c:pt>
                <c:pt idx="427">
                  <c:v>3.4915820379999998</c:v>
                </c:pt>
                <c:pt idx="428">
                  <c:v>3.490230806</c:v>
                </c:pt>
                <c:pt idx="429">
                  <c:v>3.4888795749999999</c:v>
                </c:pt>
                <c:pt idx="430">
                  <c:v>3.4875283430000001</c:v>
                </c:pt>
                <c:pt idx="431">
                  <c:v>3.486177112</c:v>
                </c:pt>
                <c:pt idx="432">
                  <c:v>3.4848258799999998</c:v>
                </c:pt>
                <c:pt idx="433">
                  <c:v>3.4834746490000001</c:v>
                </c:pt>
                <c:pt idx="434">
                  <c:v>3.4821234169999999</c:v>
                </c:pt>
                <c:pt idx="435">
                  <c:v>3.4807721860000003</c:v>
                </c:pt>
                <c:pt idx="436">
                  <c:v>3.4794209549999997</c:v>
                </c:pt>
                <c:pt idx="437">
                  <c:v>3.4780697229999999</c:v>
                </c:pt>
                <c:pt idx="438">
                  <c:v>3.4767184919999981</c:v>
                </c:pt>
                <c:pt idx="439">
                  <c:v>3.4753672600000001</c:v>
                </c:pt>
                <c:pt idx="440">
                  <c:v>3.4740160289999999</c:v>
                </c:pt>
                <c:pt idx="441">
                  <c:v>3.4726647969999997</c:v>
                </c:pt>
                <c:pt idx="442">
                  <c:v>3.4713135659999996</c:v>
                </c:pt>
                <c:pt idx="443">
                  <c:v>3.4699623349999982</c:v>
                </c:pt>
                <c:pt idx="444">
                  <c:v>3.4686111030000002</c:v>
                </c:pt>
                <c:pt idx="445">
                  <c:v>3.4672598720000001</c:v>
                </c:pt>
                <c:pt idx="446">
                  <c:v>3.4659086400000003</c:v>
                </c:pt>
                <c:pt idx="447">
                  <c:v>3.4645574090000002</c:v>
                </c:pt>
                <c:pt idx="448">
                  <c:v>3.463206177</c:v>
                </c:pt>
                <c:pt idx="449">
                  <c:v>3.4618549459999999</c:v>
                </c:pt>
                <c:pt idx="450">
                  <c:v>3.4605037140000001</c:v>
                </c:pt>
                <c:pt idx="451">
                  <c:v>3.4591524829999987</c:v>
                </c:pt>
                <c:pt idx="452">
                  <c:v>3.4578012520000012</c:v>
                </c:pt>
                <c:pt idx="453">
                  <c:v>3.4564500199999975</c:v>
                </c:pt>
                <c:pt idx="454">
                  <c:v>3.4550987889999996</c:v>
                </c:pt>
                <c:pt idx="455">
                  <c:v>3.4537475570000002</c:v>
                </c:pt>
                <c:pt idx="456">
                  <c:v>3.4523963259999997</c:v>
                </c:pt>
                <c:pt idx="457">
                  <c:v>3.4510450939999968</c:v>
                </c:pt>
                <c:pt idx="458">
                  <c:v>3.4496938629999998</c:v>
                </c:pt>
                <c:pt idx="459">
                  <c:v>3.4483426309999987</c:v>
                </c:pt>
                <c:pt idx="460">
                  <c:v>3.4469913999999999</c:v>
                </c:pt>
                <c:pt idx="461">
                  <c:v>3.4456401689999998</c:v>
                </c:pt>
                <c:pt idx="462">
                  <c:v>3.4442889369999987</c:v>
                </c:pt>
                <c:pt idx="463">
                  <c:v>3.4429377060000022</c:v>
                </c:pt>
                <c:pt idx="464">
                  <c:v>3.4415864739999997</c:v>
                </c:pt>
                <c:pt idx="465">
                  <c:v>3.4402352430000001</c:v>
                </c:pt>
                <c:pt idx="466">
                  <c:v>3.4388840110000003</c:v>
                </c:pt>
                <c:pt idx="467">
                  <c:v>3.4375327800000002</c:v>
                </c:pt>
                <c:pt idx="468">
                  <c:v>3.4361815490000001</c:v>
                </c:pt>
                <c:pt idx="469">
                  <c:v>3.4348303169999999</c:v>
                </c:pt>
                <c:pt idx="470">
                  <c:v>3.4334790859999997</c:v>
                </c:pt>
                <c:pt idx="471">
                  <c:v>3.432127854</c:v>
                </c:pt>
                <c:pt idx="472">
                  <c:v>3.4307766229999999</c:v>
                </c:pt>
                <c:pt idx="473">
                  <c:v>3.4294253909999997</c:v>
                </c:pt>
                <c:pt idx="474">
                  <c:v>3.42807416</c:v>
                </c:pt>
                <c:pt idx="475">
                  <c:v>3.4267229279999998</c:v>
                </c:pt>
                <c:pt idx="476">
                  <c:v>3.4253716970000001</c:v>
                </c:pt>
                <c:pt idx="477">
                  <c:v>3.424020466</c:v>
                </c:pt>
                <c:pt idx="478">
                  <c:v>3.422669233999998</c:v>
                </c:pt>
                <c:pt idx="479">
                  <c:v>3.4213180029999997</c:v>
                </c:pt>
                <c:pt idx="480">
                  <c:v>3.4199667709999999</c:v>
                </c:pt>
                <c:pt idx="481">
                  <c:v>3.418615539999998</c:v>
                </c:pt>
                <c:pt idx="482">
                  <c:v>3.4172643079999996</c:v>
                </c:pt>
                <c:pt idx="483">
                  <c:v>3.4159130770000004</c:v>
                </c:pt>
                <c:pt idx="484">
                  <c:v>3.4145618460000002</c:v>
                </c:pt>
                <c:pt idx="485">
                  <c:v>3.4132106139999987</c:v>
                </c:pt>
                <c:pt idx="486">
                  <c:v>3.4118593829999981</c:v>
                </c:pt>
                <c:pt idx="487">
                  <c:v>3.4105081509999997</c:v>
                </c:pt>
                <c:pt idx="488">
                  <c:v>3.4091569199999987</c:v>
                </c:pt>
                <c:pt idx="489">
                  <c:v>3.4078056879999998</c:v>
                </c:pt>
                <c:pt idx="490">
                  <c:v>3.4064544569999997</c:v>
                </c:pt>
                <c:pt idx="491">
                  <c:v>3.405103225</c:v>
                </c:pt>
                <c:pt idx="492">
                  <c:v>3.4037519940000003</c:v>
                </c:pt>
                <c:pt idx="493">
                  <c:v>3.4024007630000002</c:v>
                </c:pt>
                <c:pt idx="494">
                  <c:v>3.4010495309999982</c:v>
                </c:pt>
                <c:pt idx="495">
                  <c:v>3.3996982999999981</c:v>
                </c:pt>
                <c:pt idx="496">
                  <c:v>3.3983470680000001</c:v>
                </c:pt>
                <c:pt idx="497">
                  <c:v>3.3969958369999982</c:v>
                </c:pt>
                <c:pt idx="498">
                  <c:v>3.395644604999998</c:v>
                </c:pt>
                <c:pt idx="499">
                  <c:v>3.3942933739999988</c:v>
                </c:pt>
                <c:pt idx="500">
                  <c:v>3.3929421429999982</c:v>
                </c:pt>
                <c:pt idx="501">
                  <c:v>3.3915909109999998</c:v>
                </c:pt>
                <c:pt idx="502">
                  <c:v>3.3902396799999988</c:v>
                </c:pt>
                <c:pt idx="503">
                  <c:v>3.3888884480000003</c:v>
                </c:pt>
                <c:pt idx="504">
                  <c:v>3.3875372170000029</c:v>
                </c:pt>
                <c:pt idx="505">
                  <c:v>3.3861859849999987</c:v>
                </c:pt>
                <c:pt idx="506">
                  <c:v>3.3848347540000012</c:v>
                </c:pt>
                <c:pt idx="507">
                  <c:v>3.3834835220000001</c:v>
                </c:pt>
                <c:pt idx="508">
                  <c:v>3.382132291</c:v>
                </c:pt>
                <c:pt idx="509">
                  <c:v>3.3807810600000012</c:v>
                </c:pt>
                <c:pt idx="510">
                  <c:v>3.3794298279999997</c:v>
                </c:pt>
                <c:pt idx="511">
                  <c:v>3.3780785969999987</c:v>
                </c:pt>
                <c:pt idx="512">
                  <c:v>3.3767273650000003</c:v>
                </c:pt>
                <c:pt idx="513">
                  <c:v>3.3753761339999979</c:v>
                </c:pt>
                <c:pt idx="514">
                  <c:v>3.3740249019999999</c:v>
                </c:pt>
                <c:pt idx="515">
                  <c:v>3.372673670999998</c:v>
                </c:pt>
                <c:pt idx="516">
                  <c:v>3.3713224389999987</c:v>
                </c:pt>
                <c:pt idx="517">
                  <c:v>3.3699712080000017</c:v>
                </c:pt>
                <c:pt idx="518">
                  <c:v>3.3686199769999998</c:v>
                </c:pt>
                <c:pt idx="519">
                  <c:v>3.3672687450000001</c:v>
                </c:pt>
                <c:pt idx="520">
                  <c:v>3.3659175140000004</c:v>
                </c:pt>
                <c:pt idx="521">
                  <c:v>3.3645662820000002</c:v>
                </c:pt>
                <c:pt idx="522">
                  <c:v>3.3632150510000001</c:v>
                </c:pt>
                <c:pt idx="523">
                  <c:v>3.3618638189999999</c:v>
                </c:pt>
                <c:pt idx="524">
                  <c:v>3.3605125880000002</c:v>
                </c:pt>
                <c:pt idx="525">
                  <c:v>3.3591613570000001</c:v>
                </c:pt>
                <c:pt idx="526">
                  <c:v>3.3578101249999981</c:v>
                </c:pt>
                <c:pt idx="527">
                  <c:v>3.3564588939999962</c:v>
                </c:pt>
                <c:pt idx="528">
                  <c:v>3.355107662</c:v>
                </c:pt>
                <c:pt idx="529">
                  <c:v>3.3537564309999981</c:v>
                </c:pt>
                <c:pt idx="530">
                  <c:v>3.3524051989999974</c:v>
                </c:pt>
                <c:pt idx="531">
                  <c:v>3.3510539679999987</c:v>
                </c:pt>
                <c:pt idx="532">
                  <c:v>3.3497027359999998</c:v>
                </c:pt>
                <c:pt idx="533">
                  <c:v>3.3483515050000001</c:v>
                </c:pt>
                <c:pt idx="534">
                  <c:v>3.347000274</c:v>
                </c:pt>
                <c:pt idx="535">
                  <c:v>3.3456490419999998</c:v>
                </c:pt>
                <c:pt idx="536">
                  <c:v>3.3442978110000001</c:v>
                </c:pt>
                <c:pt idx="537">
                  <c:v>3.3429465789999999</c:v>
                </c:pt>
                <c:pt idx="538">
                  <c:v>3.3415953480000002</c:v>
                </c:pt>
                <c:pt idx="539">
                  <c:v>3.3402441159999987</c:v>
                </c:pt>
                <c:pt idx="540">
                  <c:v>3.3388928849999986</c:v>
                </c:pt>
                <c:pt idx="541">
                  <c:v>3.3375416539999998</c:v>
                </c:pt>
                <c:pt idx="542">
                  <c:v>3.3361904219999987</c:v>
                </c:pt>
                <c:pt idx="543">
                  <c:v>3.3348391909999981</c:v>
                </c:pt>
                <c:pt idx="544">
                  <c:v>3.3334879590000002</c:v>
                </c:pt>
                <c:pt idx="545">
                  <c:v>3.332136728</c:v>
                </c:pt>
                <c:pt idx="546">
                  <c:v>3.3307854959999981</c:v>
                </c:pt>
                <c:pt idx="547">
                  <c:v>3.3294342650000002</c:v>
                </c:pt>
                <c:pt idx="548">
                  <c:v>3.3280830329999995</c:v>
                </c:pt>
                <c:pt idx="549">
                  <c:v>3.3267318020000012</c:v>
                </c:pt>
                <c:pt idx="550">
                  <c:v>3.3253805710000002</c:v>
                </c:pt>
                <c:pt idx="551">
                  <c:v>3.3240293389999995</c:v>
                </c:pt>
                <c:pt idx="552">
                  <c:v>3.3226781079999981</c:v>
                </c:pt>
                <c:pt idx="553">
                  <c:v>3.3213268760000001</c:v>
                </c:pt>
                <c:pt idx="554">
                  <c:v>3.3199756449999982</c:v>
                </c:pt>
                <c:pt idx="555">
                  <c:v>3.3186244129999993</c:v>
                </c:pt>
                <c:pt idx="556">
                  <c:v>3.3172731819999997</c:v>
                </c:pt>
                <c:pt idx="557">
                  <c:v>3.315921951</c:v>
                </c:pt>
                <c:pt idx="558">
                  <c:v>3.3145707189999998</c:v>
                </c:pt>
                <c:pt idx="559">
                  <c:v>3.3132194879999997</c:v>
                </c:pt>
                <c:pt idx="560">
                  <c:v>3.3118682559999986</c:v>
                </c:pt>
                <c:pt idx="561">
                  <c:v>3.3105170249999998</c:v>
                </c:pt>
                <c:pt idx="562">
                  <c:v>3.3091657929999996</c:v>
                </c:pt>
                <c:pt idx="563">
                  <c:v>3.3078145620000012</c:v>
                </c:pt>
                <c:pt idx="564">
                  <c:v>3.3064633299999979</c:v>
                </c:pt>
                <c:pt idx="565">
                  <c:v>3.3051120989999996</c:v>
                </c:pt>
                <c:pt idx="566">
                  <c:v>3.3037608680000012</c:v>
                </c:pt>
                <c:pt idx="567">
                  <c:v>3.3024096359999979</c:v>
                </c:pt>
                <c:pt idx="568">
                  <c:v>3.3010584049999974</c:v>
                </c:pt>
                <c:pt idx="569">
                  <c:v>3.2997071730000003</c:v>
                </c:pt>
                <c:pt idx="570">
                  <c:v>3.2983559420000002</c:v>
                </c:pt>
                <c:pt idx="571">
                  <c:v>3.2970047100000017</c:v>
                </c:pt>
                <c:pt idx="572">
                  <c:v>3.2956534789999998</c:v>
                </c:pt>
                <c:pt idx="573">
                  <c:v>3.2943022470000018</c:v>
                </c:pt>
                <c:pt idx="574">
                  <c:v>3.292951016</c:v>
                </c:pt>
                <c:pt idx="575">
                  <c:v>3.2915997850000012</c:v>
                </c:pt>
                <c:pt idx="576">
                  <c:v>3.2902485529999996</c:v>
                </c:pt>
                <c:pt idx="577">
                  <c:v>3.2888973220000017</c:v>
                </c:pt>
                <c:pt idx="578">
                  <c:v>3.2875460900000002</c:v>
                </c:pt>
                <c:pt idx="579">
                  <c:v>3.2861948590000019</c:v>
                </c:pt>
                <c:pt idx="580">
                  <c:v>3.2848436270000003</c:v>
                </c:pt>
                <c:pt idx="581">
                  <c:v>3.2834923960000002</c:v>
                </c:pt>
                <c:pt idx="582">
                  <c:v>3.2821411650000001</c:v>
                </c:pt>
                <c:pt idx="583">
                  <c:v>3.2807899330000003</c:v>
                </c:pt>
                <c:pt idx="584">
                  <c:v>3.2794387020000002</c:v>
                </c:pt>
                <c:pt idx="585">
                  <c:v>3.27808747</c:v>
                </c:pt>
                <c:pt idx="586">
                  <c:v>3.2767362390000003</c:v>
                </c:pt>
                <c:pt idx="587">
                  <c:v>3.2753850070000001</c:v>
                </c:pt>
                <c:pt idx="588">
                  <c:v>3.2740337760000018</c:v>
                </c:pt>
                <c:pt idx="589">
                  <c:v>3.2726825439999998</c:v>
                </c:pt>
                <c:pt idx="590">
                  <c:v>3.2713313130000001</c:v>
                </c:pt>
                <c:pt idx="591">
                  <c:v>3.2699800820000018</c:v>
                </c:pt>
                <c:pt idx="592">
                  <c:v>3.2686288500000011</c:v>
                </c:pt>
                <c:pt idx="593">
                  <c:v>3.2672776190000001</c:v>
                </c:pt>
                <c:pt idx="594">
                  <c:v>3.2659263870000017</c:v>
                </c:pt>
                <c:pt idx="595">
                  <c:v>3.2645751560000011</c:v>
                </c:pt>
                <c:pt idx="596">
                  <c:v>3.2632239240000001</c:v>
                </c:pt>
                <c:pt idx="597">
                  <c:v>3.2618726929999999</c:v>
                </c:pt>
                <c:pt idx="598">
                  <c:v>3.2605214620000029</c:v>
                </c:pt>
                <c:pt idx="599">
                  <c:v>3.2591702300000001</c:v>
                </c:pt>
                <c:pt idx="600">
                  <c:v>3.2578189989999999</c:v>
                </c:pt>
                <c:pt idx="601">
                  <c:v>3.2564677670000002</c:v>
                </c:pt>
                <c:pt idx="602">
                  <c:v>3.2551165360000001</c:v>
                </c:pt>
                <c:pt idx="603">
                  <c:v>3.2537653039999999</c:v>
                </c:pt>
                <c:pt idx="604">
                  <c:v>3.2524140729999997</c:v>
                </c:pt>
                <c:pt idx="605">
                  <c:v>3.251062841</c:v>
                </c:pt>
                <c:pt idx="606">
                  <c:v>3.2497116100000012</c:v>
                </c:pt>
                <c:pt idx="607">
                  <c:v>3.2483603790000002</c:v>
                </c:pt>
                <c:pt idx="608">
                  <c:v>3.2470091470000022</c:v>
                </c:pt>
                <c:pt idx="609">
                  <c:v>3.2456579160000003</c:v>
                </c:pt>
                <c:pt idx="610">
                  <c:v>3.2443066840000001</c:v>
                </c:pt>
                <c:pt idx="611">
                  <c:v>3.2429554529999995</c:v>
                </c:pt>
                <c:pt idx="612">
                  <c:v>3.2416042210000002</c:v>
                </c:pt>
                <c:pt idx="613">
                  <c:v>3.2402529899999997</c:v>
                </c:pt>
                <c:pt idx="614">
                  <c:v>3.2389017590000018</c:v>
                </c:pt>
                <c:pt idx="615">
                  <c:v>3.2375505270000002</c:v>
                </c:pt>
                <c:pt idx="616">
                  <c:v>3.2361992960000001</c:v>
                </c:pt>
                <c:pt idx="617">
                  <c:v>3.2348480639999981</c:v>
                </c:pt>
                <c:pt idx="618">
                  <c:v>3.2334968330000002</c:v>
                </c:pt>
                <c:pt idx="619">
                  <c:v>3.2321456009999987</c:v>
                </c:pt>
                <c:pt idx="620">
                  <c:v>3.2307943700000012</c:v>
                </c:pt>
                <c:pt idx="621">
                  <c:v>3.2294431379999997</c:v>
                </c:pt>
                <c:pt idx="622">
                  <c:v>3.2280919070000018</c:v>
                </c:pt>
                <c:pt idx="623">
                  <c:v>3.2267406759999999</c:v>
                </c:pt>
                <c:pt idx="624">
                  <c:v>3.2253894440000002</c:v>
                </c:pt>
                <c:pt idx="625">
                  <c:v>3.224038213</c:v>
                </c:pt>
                <c:pt idx="626">
                  <c:v>3.2226869809999998</c:v>
                </c:pt>
                <c:pt idx="627">
                  <c:v>3.2213357500000019</c:v>
                </c:pt>
                <c:pt idx="628">
                  <c:v>3.2199845180000022</c:v>
                </c:pt>
                <c:pt idx="629">
                  <c:v>3.2186332870000012</c:v>
                </c:pt>
                <c:pt idx="630">
                  <c:v>3.2172820550000001</c:v>
                </c:pt>
                <c:pt idx="631">
                  <c:v>3.215930824</c:v>
                </c:pt>
                <c:pt idx="632">
                  <c:v>3.2145795930000003</c:v>
                </c:pt>
                <c:pt idx="633">
                  <c:v>3.2132283610000001</c:v>
                </c:pt>
                <c:pt idx="634">
                  <c:v>3.2118771299999982</c:v>
                </c:pt>
                <c:pt idx="635">
                  <c:v>3.2105258980000002</c:v>
                </c:pt>
                <c:pt idx="636">
                  <c:v>3.2091746670000019</c:v>
                </c:pt>
                <c:pt idx="637">
                  <c:v>3.2078234349999999</c:v>
                </c:pt>
                <c:pt idx="638">
                  <c:v>3.2064722039999998</c:v>
                </c:pt>
                <c:pt idx="639">
                  <c:v>3.2051209730000001</c:v>
                </c:pt>
                <c:pt idx="640">
                  <c:v>3.2037697410000034</c:v>
                </c:pt>
                <c:pt idx="641">
                  <c:v>3.2024185099999998</c:v>
                </c:pt>
                <c:pt idx="642">
                  <c:v>3.2010672780000018</c:v>
                </c:pt>
                <c:pt idx="643">
                  <c:v>3.1997160470000012</c:v>
                </c:pt>
                <c:pt idx="644">
                  <c:v>3.1983648150000001</c:v>
                </c:pt>
                <c:pt idx="645">
                  <c:v>3.197013584</c:v>
                </c:pt>
                <c:pt idx="646">
                  <c:v>3.1956623519999998</c:v>
                </c:pt>
                <c:pt idx="647">
                  <c:v>3.1943111210000001</c:v>
                </c:pt>
                <c:pt idx="648">
                  <c:v>3.1929598899999987</c:v>
                </c:pt>
                <c:pt idx="649">
                  <c:v>3.1916086580000003</c:v>
                </c:pt>
                <c:pt idx="650">
                  <c:v>3.1902574269999997</c:v>
                </c:pt>
                <c:pt idx="651">
                  <c:v>3.1889061949999999</c:v>
                </c:pt>
                <c:pt idx="652">
                  <c:v>3.1875549640000012</c:v>
                </c:pt>
                <c:pt idx="653">
                  <c:v>3.1862037320000001</c:v>
                </c:pt>
                <c:pt idx="654">
                  <c:v>3.1848525009999999</c:v>
                </c:pt>
                <c:pt idx="655">
                  <c:v>3.1835012700000029</c:v>
                </c:pt>
                <c:pt idx="656">
                  <c:v>3.1821500380000001</c:v>
                </c:pt>
                <c:pt idx="657">
                  <c:v>3.1807988070000017</c:v>
                </c:pt>
                <c:pt idx="658">
                  <c:v>3.1794475749999997</c:v>
                </c:pt>
                <c:pt idx="659">
                  <c:v>3.1780963440000001</c:v>
                </c:pt>
                <c:pt idx="660">
                  <c:v>3.1767451119999981</c:v>
                </c:pt>
                <c:pt idx="661">
                  <c:v>3.1753938810000002</c:v>
                </c:pt>
                <c:pt idx="662">
                  <c:v>3.1740426489999995</c:v>
                </c:pt>
                <c:pt idx="663">
                  <c:v>3.1726914179999999</c:v>
                </c:pt>
                <c:pt idx="664">
                  <c:v>3.1713401869999998</c:v>
                </c:pt>
                <c:pt idx="665">
                  <c:v>3.169988955</c:v>
                </c:pt>
                <c:pt idx="666">
                  <c:v>3.1686377240000012</c:v>
                </c:pt>
                <c:pt idx="667">
                  <c:v>3.1672864920000001</c:v>
                </c:pt>
                <c:pt idx="668">
                  <c:v>3.1659352610000018</c:v>
                </c:pt>
                <c:pt idx="669">
                  <c:v>3.1645840290000002</c:v>
                </c:pt>
                <c:pt idx="670">
                  <c:v>3.1632327980000019</c:v>
                </c:pt>
                <c:pt idx="671">
                  <c:v>3.1618815660000017</c:v>
                </c:pt>
                <c:pt idx="672">
                  <c:v>3.1605303350000002</c:v>
                </c:pt>
                <c:pt idx="673">
                  <c:v>3.1591791039999997</c:v>
                </c:pt>
                <c:pt idx="674">
                  <c:v>3.1578278720000017</c:v>
                </c:pt>
                <c:pt idx="675">
                  <c:v>3.1564766409999998</c:v>
                </c:pt>
                <c:pt idx="676">
                  <c:v>3.1551254089999996</c:v>
                </c:pt>
                <c:pt idx="677">
                  <c:v>3.1537741780000017</c:v>
                </c:pt>
                <c:pt idx="678">
                  <c:v>3.1524229459999997</c:v>
                </c:pt>
                <c:pt idx="679">
                  <c:v>3.1510717150000001</c:v>
                </c:pt>
                <c:pt idx="680">
                  <c:v>3.1497204839999999</c:v>
                </c:pt>
                <c:pt idx="681">
                  <c:v>3.1483692520000019</c:v>
                </c:pt>
                <c:pt idx="682">
                  <c:v>3.1470180210000001</c:v>
                </c:pt>
                <c:pt idx="683">
                  <c:v>3.1456667890000003</c:v>
                </c:pt>
                <c:pt idx="684">
                  <c:v>3.144315558000002</c:v>
                </c:pt>
                <c:pt idx="685">
                  <c:v>3.142964326</c:v>
                </c:pt>
                <c:pt idx="686">
                  <c:v>3.1416130950000003</c:v>
                </c:pt>
                <c:pt idx="687">
                  <c:v>3.1402618630000001</c:v>
                </c:pt>
                <c:pt idx="688">
                  <c:v>3.138910632</c:v>
                </c:pt>
                <c:pt idx="689">
                  <c:v>3.1375594009999999</c:v>
                </c:pt>
                <c:pt idx="690">
                  <c:v>3.1362081689999988</c:v>
                </c:pt>
                <c:pt idx="691">
                  <c:v>3.1348569379999982</c:v>
                </c:pt>
                <c:pt idx="692">
                  <c:v>3.1335057060000002</c:v>
                </c:pt>
                <c:pt idx="693">
                  <c:v>3.1321544749999997</c:v>
                </c:pt>
                <c:pt idx="694">
                  <c:v>3.1308032430000003</c:v>
                </c:pt>
                <c:pt idx="695">
                  <c:v>3.1294520119999998</c:v>
                </c:pt>
                <c:pt idx="696">
                  <c:v>3.1281007810000019</c:v>
                </c:pt>
                <c:pt idx="697">
                  <c:v>3.1267495490000003</c:v>
                </c:pt>
                <c:pt idx="698">
                  <c:v>3.1253983180000002</c:v>
                </c:pt>
                <c:pt idx="699">
                  <c:v>3.124047086</c:v>
                </c:pt>
                <c:pt idx="700">
                  <c:v>3.1226958549999999</c:v>
                </c:pt>
                <c:pt idx="701">
                  <c:v>3.1213446230000002</c:v>
                </c:pt>
                <c:pt idx="702">
                  <c:v>3.119993392</c:v>
                </c:pt>
                <c:pt idx="703">
                  <c:v>3.1186421599999981</c:v>
                </c:pt>
                <c:pt idx="704">
                  <c:v>3.1172909289999997</c:v>
                </c:pt>
                <c:pt idx="705">
                  <c:v>3.115939698</c:v>
                </c:pt>
                <c:pt idx="706">
                  <c:v>3.1145884660000003</c:v>
                </c:pt>
                <c:pt idx="707">
                  <c:v>3.1132372350000002</c:v>
                </c:pt>
                <c:pt idx="708">
                  <c:v>3.1118860029999995</c:v>
                </c:pt>
                <c:pt idx="709">
                  <c:v>3.1105347720000029</c:v>
                </c:pt>
                <c:pt idx="710">
                  <c:v>3.1091835400000019</c:v>
                </c:pt>
                <c:pt idx="711">
                  <c:v>3.107832309</c:v>
                </c:pt>
                <c:pt idx="712">
                  <c:v>3.1064810780000012</c:v>
                </c:pt>
                <c:pt idx="713">
                  <c:v>3.1051298460000014</c:v>
                </c:pt>
                <c:pt idx="714">
                  <c:v>3.103778615</c:v>
                </c:pt>
                <c:pt idx="715">
                  <c:v>3.1024273830000002</c:v>
                </c:pt>
                <c:pt idx="716">
                  <c:v>3.1010761520000001</c:v>
                </c:pt>
                <c:pt idx="717">
                  <c:v>3.0997249200000003</c:v>
                </c:pt>
                <c:pt idx="718">
                  <c:v>3.0983736890000002</c:v>
                </c:pt>
                <c:pt idx="719">
                  <c:v>3.097022457</c:v>
                </c:pt>
                <c:pt idx="720">
                  <c:v>3.0956712259999999</c:v>
                </c:pt>
                <c:pt idx="721">
                  <c:v>3.0943199949999998</c:v>
                </c:pt>
                <c:pt idx="722">
                  <c:v>3.0929687629999996</c:v>
                </c:pt>
                <c:pt idx="723">
                  <c:v>3.0916175320000003</c:v>
                </c:pt>
                <c:pt idx="724">
                  <c:v>3.0902662999999997</c:v>
                </c:pt>
                <c:pt idx="725">
                  <c:v>3.088915069</c:v>
                </c:pt>
                <c:pt idx="726">
                  <c:v>3.0875638370000011</c:v>
                </c:pt>
                <c:pt idx="727">
                  <c:v>3.0862126059999997</c:v>
                </c:pt>
                <c:pt idx="728">
                  <c:v>3.0848613739999999</c:v>
                </c:pt>
                <c:pt idx="729">
                  <c:v>3.0835101430000011</c:v>
                </c:pt>
                <c:pt idx="730">
                  <c:v>3.0821589119999997</c:v>
                </c:pt>
                <c:pt idx="731">
                  <c:v>3.0808076799999999</c:v>
                </c:pt>
                <c:pt idx="732">
                  <c:v>3.0794564489999998</c:v>
                </c:pt>
                <c:pt idx="733">
                  <c:v>3.0781052169999996</c:v>
                </c:pt>
                <c:pt idx="734">
                  <c:v>3.0767539859999986</c:v>
                </c:pt>
                <c:pt idx="735">
                  <c:v>3.0754027539999997</c:v>
                </c:pt>
              </c:numCache>
            </c:numRef>
          </c:xVal>
          <c:yVal>
            <c:numRef>
              <c:f>Sheet2!$S$22:$S$992</c:f>
              <c:numCache>
                <c:formatCode>General</c:formatCode>
                <c:ptCount val="971"/>
                <c:pt idx="0">
                  <c:v>9.8288597908772757E-3</c:v>
                </c:pt>
                <c:pt idx="1">
                  <c:v>1.0367418620058884E-2</c:v>
                </c:pt>
                <c:pt idx="2">
                  <c:v>1.0937298974122876E-2</c:v>
                </c:pt>
                <c:pt idx="3">
                  <c:v>1.1540520693723848E-2</c:v>
                </c:pt>
                <c:pt idx="4">
                  <c:v>1.2179431854530735E-2</c:v>
                </c:pt>
                <c:pt idx="5">
                  <c:v>1.2855430621652003E-2</c:v>
                </c:pt>
                <c:pt idx="6">
                  <c:v>1.3569997356855287E-2</c:v>
                </c:pt>
                <c:pt idx="7">
                  <c:v>1.4324893929411026E-2</c:v>
                </c:pt>
                <c:pt idx="8">
                  <c:v>1.5125766203096882E-2</c:v>
                </c:pt>
                <c:pt idx="9">
                  <c:v>1.5974048211271671E-2</c:v>
                </c:pt>
                <c:pt idx="10">
                  <c:v>1.6871750497756303E-2</c:v>
                </c:pt>
                <c:pt idx="11">
                  <c:v>1.7823123393193609E-2</c:v>
                </c:pt>
                <c:pt idx="12">
                  <c:v>1.8833842884685866E-2</c:v>
                </c:pt>
                <c:pt idx="13">
                  <c:v>1.9904560251328984E-2</c:v>
                </c:pt>
                <c:pt idx="14">
                  <c:v>2.1040805769980953E-2</c:v>
                </c:pt>
                <c:pt idx="15">
                  <c:v>2.2246477207400098E-2</c:v>
                </c:pt>
                <c:pt idx="16">
                  <c:v>2.3521220609211191E-2</c:v>
                </c:pt>
                <c:pt idx="17">
                  <c:v>2.4872441318097366E-2</c:v>
                </c:pt>
                <c:pt idx="18">
                  <c:v>2.6307542839497031E-2</c:v>
                </c:pt>
                <c:pt idx="19">
                  <c:v>2.7831782453673484E-2</c:v>
                </c:pt>
                <c:pt idx="20">
                  <c:v>2.9448144094755355E-2</c:v>
                </c:pt>
                <c:pt idx="21">
                  <c:v>3.1162240361257275E-2</c:v>
                </c:pt>
                <c:pt idx="22">
                  <c:v>3.297918412130775E-2</c:v>
                </c:pt>
                <c:pt idx="23">
                  <c:v>3.4903854874040206E-2</c:v>
                </c:pt>
                <c:pt idx="24">
                  <c:v>3.6945374240447144E-2</c:v>
                </c:pt>
                <c:pt idx="25">
                  <c:v>3.9111478737936536E-2</c:v>
                </c:pt>
                <c:pt idx="26">
                  <c:v>4.1407749483108096E-2</c:v>
                </c:pt>
                <c:pt idx="27">
                  <c:v>4.383870496059171E-2</c:v>
                </c:pt>
                <c:pt idx="28">
                  <c:v>4.6416226778187852E-2</c:v>
                </c:pt>
                <c:pt idx="29">
                  <c:v>4.9149278284385478E-2</c:v>
                </c:pt>
                <c:pt idx="30">
                  <c:v>5.2045871442910091E-2</c:v>
                </c:pt>
                <c:pt idx="31">
                  <c:v>5.5118414466612003E-2</c:v>
                </c:pt>
                <c:pt idx="32">
                  <c:v>5.8375906607894393E-2</c:v>
                </c:pt>
                <c:pt idx="33">
                  <c:v>6.1826044296121582E-2</c:v>
                </c:pt>
                <c:pt idx="34">
                  <c:v>6.5479759032249063E-2</c:v>
                </c:pt>
                <c:pt idx="35">
                  <c:v>6.9352695786934732E-2</c:v>
                </c:pt>
                <c:pt idx="36">
                  <c:v>7.34520583231143E-2</c:v>
                </c:pt>
                <c:pt idx="37">
                  <c:v>7.7789329829144618E-2</c:v>
                </c:pt>
                <c:pt idx="38">
                  <c:v>8.2381461953328822E-2</c:v>
                </c:pt>
                <c:pt idx="39">
                  <c:v>8.7240661921785437E-2</c:v>
                </c:pt>
                <c:pt idx="40">
                  <c:v>9.2378800904892047E-2</c:v>
                </c:pt>
                <c:pt idx="41">
                  <c:v>9.7812498685615534E-2</c:v>
                </c:pt>
                <c:pt idx="42">
                  <c:v>0.10355822841155619</c:v>
                </c:pt>
                <c:pt idx="43">
                  <c:v>0.10962418357711914</c:v>
                </c:pt>
                <c:pt idx="44">
                  <c:v>0.11603062533012022</c:v>
                </c:pt>
                <c:pt idx="45">
                  <c:v>0.12279619966552729</c:v>
                </c:pt>
                <c:pt idx="46">
                  <c:v>0.12992935335031641</c:v>
                </c:pt>
                <c:pt idx="47">
                  <c:v>0.13744653451621552</c:v>
                </c:pt>
                <c:pt idx="48">
                  <c:v>0.14536642874419201</c:v>
                </c:pt>
                <c:pt idx="49">
                  <c:v>0.15370093259915293</c:v>
                </c:pt>
                <c:pt idx="50">
                  <c:v>0.16246227034362454</c:v>
                </c:pt>
                <c:pt idx="51">
                  <c:v>0.1716649560461935</c:v>
                </c:pt>
                <c:pt idx="52">
                  <c:v>0.18132229526437038</c:v>
                </c:pt>
                <c:pt idx="53">
                  <c:v>0.19143723736202151</c:v>
                </c:pt>
                <c:pt idx="54">
                  <c:v>0.20203304200933003</c:v>
                </c:pt>
                <c:pt idx="55">
                  <c:v>0.21311538204639727</c:v>
                </c:pt>
                <c:pt idx="56">
                  <c:v>0.22468251306593889</c:v>
                </c:pt>
                <c:pt idx="57">
                  <c:v>0.23674793292881874</c:v>
                </c:pt>
                <c:pt idx="58">
                  <c:v>0.24931549267599695</c:v>
                </c:pt>
                <c:pt idx="59">
                  <c:v>0.26237119970523082</c:v>
                </c:pt>
                <c:pt idx="60">
                  <c:v>0.27591774409168285</c:v>
                </c:pt>
                <c:pt idx="61">
                  <c:v>0.28994823643100803</c:v>
                </c:pt>
                <c:pt idx="62">
                  <c:v>0.30443691276124646</c:v>
                </c:pt>
                <c:pt idx="63">
                  <c:v>0.31938083542900247</c:v>
                </c:pt>
                <c:pt idx="64">
                  <c:v>0.33475908107911856</c:v>
                </c:pt>
                <c:pt idx="65">
                  <c:v>0.350538324627443</c:v>
                </c:pt>
                <c:pt idx="66">
                  <c:v>0.36669945472564286</c:v>
                </c:pt>
                <c:pt idx="67">
                  <c:v>0.3832074645519023</c:v>
                </c:pt>
                <c:pt idx="68">
                  <c:v>0.40002569660305731</c:v>
                </c:pt>
                <c:pt idx="69">
                  <c:v>0.41711339531178282</c:v>
                </c:pt>
                <c:pt idx="70">
                  <c:v>0.43440457903889307</c:v>
                </c:pt>
                <c:pt idx="71">
                  <c:v>0.45187686779700775</c:v>
                </c:pt>
                <c:pt idx="72">
                  <c:v>0.46945757263499038</c:v>
                </c:pt>
                <c:pt idx="73">
                  <c:v>0.48707745579727951</c:v>
                </c:pt>
                <c:pt idx="74">
                  <c:v>0.50471589784371163</c:v>
                </c:pt>
                <c:pt idx="75">
                  <c:v>0.52229563007688995</c:v>
                </c:pt>
                <c:pt idx="76">
                  <c:v>0.53973009956011764</c:v>
                </c:pt>
                <c:pt idx="77">
                  <c:v>0.55701808488363758</c:v>
                </c:pt>
                <c:pt idx="78">
                  <c:v>0.57407515593029301</c:v>
                </c:pt>
                <c:pt idx="79">
                  <c:v>0.59080966825434766</c:v>
                </c:pt>
                <c:pt idx="80">
                  <c:v>0.60721657246922012</c:v>
                </c:pt>
                <c:pt idx="81">
                  <c:v>0.62322407337413077</c:v>
                </c:pt>
                <c:pt idx="82">
                  <c:v>0.6387557902430232</c:v>
                </c:pt>
                <c:pt idx="83">
                  <c:v>0.65381471138825864</c:v>
                </c:pt>
                <c:pt idx="84">
                  <c:v>0.66835280397801278</c:v>
                </c:pt>
                <c:pt idx="85">
                  <c:v>0.68230391943216551</c:v>
                </c:pt>
                <c:pt idx="86">
                  <c:v>0.69569307958118121</c:v>
                </c:pt>
                <c:pt idx="87">
                  <c:v>0.70850165552338462</c:v>
                </c:pt>
                <c:pt idx="88">
                  <c:v>0.72066480301818281</c:v>
                </c:pt>
                <c:pt idx="89">
                  <c:v>0.73221722303544545</c:v>
                </c:pt>
                <c:pt idx="90">
                  <c:v>0.74312725124871604</c:v>
                </c:pt>
                <c:pt idx="91">
                  <c:v>0.7534288607066485</c:v>
                </c:pt>
                <c:pt idx="92">
                  <c:v>0.7631015893957136</c:v>
                </c:pt>
                <c:pt idx="93">
                  <c:v>0.77214893530848661</c:v>
                </c:pt>
                <c:pt idx="94">
                  <c:v>0.78062809028510183</c:v>
                </c:pt>
                <c:pt idx="95">
                  <c:v>0.78852271698646559</c:v>
                </c:pt>
                <c:pt idx="96">
                  <c:v>0.79586288010906858</c:v>
                </c:pt>
                <c:pt idx="97">
                  <c:v>0.80271250409711559</c:v>
                </c:pt>
                <c:pt idx="98">
                  <c:v>0.80905801974953451</c:v>
                </c:pt>
                <c:pt idx="99">
                  <c:v>0.8149300108610551</c:v>
                </c:pt>
                <c:pt idx="100">
                  <c:v>0.82039236107765923</c:v>
                </c:pt>
                <c:pt idx="101">
                  <c:v>0.82544360819202145</c:v>
                </c:pt>
                <c:pt idx="102">
                  <c:v>0.83010595605197235</c:v>
                </c:pt>
                <c:pt idx="103">
                  <c:v>0.83443964046162278</c:v>
                </c:pt>
                <c:pt idx="104">
                  <c:v>0.83845367257509884</c:v>
                </c:pt>
                <c:pt idx="105">
                  <c:v>0.84216754537027427</c:v>
                </c:pt>
                <c:pt idx="106">
                  <c:v>0.84564051276513819</c:v>
                </c:pt>
                <c:pt idx="107">
                  <c:v>0.84887601566192605</c:v>
                </c:pt>
                <c:pt idx="108">
                  <c:v>0.85189516566133383</c:v>
                </c:pt>
                <c:pt idx="109">
                  <c:v>0.85474109878535665</c:v>
                </c:pt>
                <c:pt idx="110">
                  <c:v>0.85742907538040791</c:v>
                </c:pt>
                <c:pt idx="111">
                  <c:v>0.85996765483090631</c:v>
                </c:pt>
                <c:pt idx="112">
                  <c:v>0.86239374376240518</c:v>
                </c:pt>
                <c:pt idx="113">
                  <c:v>0.8647312677446557</c:v>
                </c:pt>
                <c:pt idx="114">
                  <c:v>0.86696344094433042</c:v>
                </c:pt>
                <c:pt idx="115">
                  <c:v>0.86912380402662304</c:v>
                </c:pt>
                <c:pt idx="116">
                  <c:v>0.87124571105988036</c:v>
                </c:pt>
                <c:pt idx="117">
                  <c:v>0.87328205376397683</c:v>
                </c:pt>
                <c:pt idx="118">
                  <c:v>0.87527084905770669</c:v>
                </c:pt>
                <c:pt idx="119">
                  <c:v>0.87725367406444665</c:v>
                </c:pt>
                <c:pt idx="120">
                  <c:v>0.87916578736439011</c:v>
                </c:pt>
                <c:pt idx="121">
                  <c:v>0.88105270036231687</c:v>
                </c:pt>
                <c:pt idx="122">
                  <c:v>0.88296344520835079</c:v>
                </c:pt>
                <c:pt idx="123">
                  <c:v>0.88481438581183836</c:v>
                </c:pt>
                <c:pt idx="124">
                  <c:v>0.88664845126635161</c:v>
                </c:pt>
                <c:pt idx="125">
                  <c:v>0.88852162022312853</c:v>
                </c:pt>
                <c:pt idx="126">
                  <c:v>0.890336533062975</c:v>
                </c:pt>
                <c:pt idx="127">
                  <c:v>0.8921794983077509</c:v>
                </c:pt>
                <c:pt idx="128">
                  <c:v>0.89396653774320056</c:v>
                </c:pt>
                <c:pt idx="129">
                  <c:v>0.89572789176204926</c:v>
                </c:pt>
                <c:pt idx="130">
                  <c:v>0.89751177062621157</c:v>
                </c:pt>
                <c:pt idx="131">
                  <c:v>0.89922485364667204</c:v>
                </c:pt>
                <c:pt idx="132">
                  <c:v>0.90091044864148262</c:v>
                </c:pt>
                <c:pt idx="133">
                  <c:v>0.90262452963108952</c:v>
                </c:pt>
                <c:pt idx="134">
                  <c:v>0.90425618400745778</c:v>
                </c:pt>
                <c:pt idx="135">
                  <c:v>0.90585768785201959</c:v>
                </c:pt>
                <c:pt idx="136">
                  <c:v>0.90749199527664426</c:v>
                </c:pt>
                <c:pt idx="137">
                  <c:v>0.90902562502536732</c:v>
                </c:pt>
                <c:pt idx="138">
                  <c:v>0.91052131373134448</c:v>
                </c:pt>
                <c:pt idx="139">
                  <c:v>0.91204251607512554</c:v>
                </c:pt>
                <c:pt idx="140">
                  <c:v>0.9134320577038465</c:v>
                </c:pt>
                <c:pt idx="141">
                  <c:v>0.91476851049972663</c:v>
                </c:pt>
                <c:pt idx="142">
                  <c:v>0.91612125540062561</c:v>
                </c:pt>
                <c:pt idx="143">
                  <c:v>0.91732562343334312</c:v>
                </c:pt>
                <c:pt idx="144">
                  <c:v>0.91856588014425467</c:v>
                </c:pt>
                <c:pt idx="145">
                  <c:v>0.91963499440620988</c:v>
                </c:pt>
                <c:pt idx="146">
                  <c:v>0.92064221347647179</c:v>
                </c:pt>
                <c:pt idx="147">
                  <c:v>0.9216965601795627</c:v>
                </c:pt>
                <c:pt idx="148">
                  <c:v>0.9225791494906459</c:v>
                </c:pt>
                <c:pt idx="149">
                  <c:v>0.92339939118776149</c:v>
                </c:pt>
                <c:pt idx="150">
                  <c:v>0.92426688633744958</c:v>
                </c:pt>
                <c:pt idx="151">
                  <c:v>0.92495032574874969</c:v>
                </c:pt>
                <c:pt idx="152">
                  <c:v>0.92556157101508452</c:v>
                </c:pt>
                <c:pt idx="153">
                  <c:v>0.92621805842874383</c:v>
                </c:pt>
                <c:pt idx="154">
                  <c:v>0.92668975914114682</c:v>
                </c:pt>
                <c:pt idx="155">
                  <c:v>0.92708976121807063</c:v>
                </c:pt>
                <c:pt idx="156">
                  <c:v>0.9275458364751249</c:v>
                </c:pt>
                <c:pt idx="157">
                  <c:v>0.92782516690261496</c:v>
                </c:pt>
                <c:pt idx="158">
                  <c:v>0.9280412237146326</c:v>
                </c:pt>
                <c:pt idx="159">
                  <c:v>0.92832730187759427</c:v>
                </c:pt>
                <c:pt idx="160">
                  <c:v>0.92844841026564551</c:v>
                </c:pt>
                <c:pt idx="161">
                  <c:v>0.92851862989703937</c:v>
                </c:pt>
                <c:pt idx="162">
                  <c:v>0.9286637034516898</c:v>
                </c:pt>
                <c:pt idx="163">
                  <c:v>0.92864417645743302</c:v>
                </c:pt>
                <c:pt idx="164">
                  <c:v>0.92868222110521681</c:v>
                </c:pt>
                <c:pt idx="165">
                  <c:v>0.92858226081680251</c:v>
                </c:pt>
                <c:pt idx="166">
                  <c:v>0.9284441453225355</c:v>
                </c:pt>
                <c:pt idx="167">
                  <c:v>0.9283825703584293</c:v>
                </c:pt>
                <c:pt idx="168">
                  <c:v>0.92819897663462303</c:v>
                </c:pt>
                <c:pt idx="169">
                  <c:v>0.9279913591250516</c:v>
                </c:pt>
                <c:pt idx="170">
                  <c:v>0.92787132338829115</c:v>
                </c:pt>
                <c:pt idx="171">
                  <c:v>0.92764702684987999</c:v>
                </c:pt>
                <c:pt idx="172">
                  <c:v>0.9274135823683155</c:v>
                </c:pt>
                <c:pt idx="173">
                  <c:v>0.92726742156430153</c:v>
                </c:pt>
                <c:pt idx="174">
                  <c:v>0.92702209812099567</c:v>
                </c:pt>
                <c:pt idx="175">
                  <c:v>0.92677102431086622</c:v>
                </c:pt>
                <c:pt idx="176">
                  <c:v>0.92660495046240243</c:v>
                </c:pt>
                <c:pt idx="177">
                  <c:v>0.92635388337265079</c:v>
                </c:pt>
                <c:pt idx="178">
                  <c:v>0.9261081588564215</c:v>
                </c:pt>
                <c:pt idx="179">
                  <c:v>0.92595725321408584</c:v>
                </c:pt>
                <c:pt idx="180">
                  <c:v>0.92574436082540423</c:v>
                </c:pt>
                <c:pt idx="181">
                  <c:v>0.92563570248602256</c:v>
                </c:pt>
                <c:pt idx="182">
                  <c:v>0.9254590113460559</c:v>
                </c:pt>
                <c:pt idx="183">
                  <c:v>0.92531551015658753</c:v>
                </c:pt>
                <c:pt idx="184">
                  <c:v>0.92526892276089467</c:v>
                </c:pt>
                <c:pt idx="185">
                  <c:v>0.92515946082547162</c:v>
                </c:pt>
                <c:pt idx="186">
                  <c:v>0.92507654076513957</c:v>
                </c:pt>
                <c:pt idx="187">
                  <c:v>0.9250754727472098</c:v>
                </c:pt>
                <c:pt idx="188">
                  <c:v>0.92501937999545258</c:v>
                </c:pt>
                <c:pt idx="189">
                  <c:v>0.92499891929369271</c:v>
                </c:pt>
                <c:pt idx="190">
                  <c:v>0.92506143698583421</c:v>
                </c:pt>
                <c:pt idx="191">
                  <c:v>0.9250843055939254</c:v>
                </c:pt>
                <c:pt idx="192">
                  <c:v>0.92514849798693821</c:v>
                </c:pt>
                <c:pt idx="193">
                  <c:v>0.92529107833273561</c:v>
                </c:pt>
                <c:pt idx="194">
                  <c:v>0.92540854846205056</c:v>
                </c:pt>
                <c:pt idx="195">
                  <c:v>0.92556612187798748</c:v>
                </c:pt>
                <c:pt idx="196">
                  <c:v>0.92578211611119721</c:v>
                </c:pt>
                <c:pt idx="197">
                  <c:v>0.92596762063292148</c:v>
                </c:pt>
                <c:pt idx="198">
                  <c:v>0.92618227265702591</c:v>
                </c:pt>
                <c:pt idx="199">
                  <c:v>0.92644305088494849</c:v>
                </c:pt>
                <c:pt idx="200">
                  <c:v>0.92668344005569925</c:v>
                </c:pt>
                <c:pt idx="201">
                  <c:v>0.9269770896787447</c:v>
                </c:pt>
                <c:pt idx="202">
                  <c:v>0.92725853175219997</c:v>
                </c:pt>
                <c:pt idx="203">
                  <c:v>0.92755190097491957</c:v>
                </c:pt>
                <c:pt idx="204">
                  <c:v>0.92789000240913655</c:v>
                </c:pt>
                <c:pt idx="205">
                  <c:v>0.92822340363231404</c:v>
                </c:pt>
                <c:pt idx="206">
                  <c:v>0.9285654520453116</c:v>
                </c:pt>
                <c:pt idx="207">
                  <c:v>0.9289312546323788</c:v>
                </c:pt>
                <c:pt idx="208">
                  <c:v>0.92928561642377072</c:v>
                </c:pt>
                <c:pt idx="209">
                  <c:v>0.92963730325452421</c:v>
                </c:pt>
                <c:pt idx="210">
                  <c:v>0.92999574762710524</c:v>
                </c:pt>
                <c:pt idx="211">
                  <c:v>0.93034817379136658</c:v>
                </c:pt>
                <c:pt idx="212">
                  <c:v>0.93070123422478157</c:v>
                </c:pt>
                <c:pt idx="213">
                  <c:v>0.93105593886891069</c:v>
                </c:pt>
                <c:pt idx="214">
                  <c:v>0.93141122636487228</c:v>
                </c:pt>
                <c:pt idx="215">
                  <c:v>0.93176477344281361</c:v>
                </c:pt>
                <c:pt idx="216">
                  <c:v>0.93210793988219098</c:v>
                </c:pt>
                <c:pt idx="217">
                  <c:v>0.93245150623325868</c:v>
                </c:pt>
                <c:pt idx="218">
                  <c:v>0.93276843453620784</c:v>
                </c:pt>
                <c:pt idx="219">
                  <c:v>0.93309277865911677</c:v>
                </c:pt>
                <c:pt idx="220">
                  <c:v>0.93339572736827281</c:v>
                </c:pt>
                <c:pt idx="221">
                  <c:v>0.93366461419007196</c:v>
                </c:pt>
                <c:pt idx="222">
                  <c:v>0.93394577499596887</c:v>
                </c:pt>
                <c:pt idx="223">
                  <c:v>0.93420833479731258</c:v>
                </c:pt>
                <c:pt idx="224">
                  <c:v>0.9344386679761415</c:v>
                </c:pt>
                <c:pt idx="225">
                  <c:v>0.93468829801222142</c:v>
                </c:pt>
                <c:pt idx="226">
                  <c:v>0.9349198941399417</c:v>
                </c:pt>
                <c:pt idx="227">
                  <c:v>0.93511492544161146</c:v>
                </c:pt>
                <c:pt idx="228">
                  <c:v>0.93532393455161</c:v>
                </c:pt>
                <c:pt idx="229">
                  <c:v>0.9355050782178157</c:v>
                </c:pt>
                <c:pt idx="230">
                  <c:v>0.93564100193453625</c:v>
                </c:pt>
                <c:pt idx="231">
                  <c:v>0.93578922634431105</c:v>
                </c:pt>
                <c:pt idx="232">
                  <c:v>0.93591226654155102</c:v>
                </c:pt>
                <c:pt idx="233">
                  <c:v>0.93599366690285102</c:v>
                </c:pt>
                <c:pt idx="234">
                  <c:v>0.93609121308567</c:v>
                </c:pt>
                <c:pt idx="235">
                  <c:v>0.93617138207395478</c:v>
                </c:pt>
                <c:pt idx="236">
                  <c:v>0.93621902767653475</c:v>
                </c:pt>
                <c:pt idx="237">
                  <c:v>0.93628653597460887</c:v>
                </c:pt>
                <c:pt idx="238">
                  <c:v>0.9363120950369983</c:v>
                </c:pt>
                <c:pt idx="239">
                  <c:v>0.93635943537241761</c:v>
                </c:pt>
                <c:pt idx="240">
                  <c:v>0.9363906607410194</c:v>
                </c:pt>
                <c:pt idx="241">
                  <c:v>0.93637897855856678</c:v>
                </c:pt>
                <c:pt idx="242">
                  <c:v>0.93638635408760007</c:v>
                </c:pt>
                <c:pt idx="243">
                  <c:v>0.93637715193051818</c:v>
                </c:pt>
                <c:pt idx="244">
                  <c:v>0.93633164878339192</c:v>
                </c:pt>
                <c:pt idx="245">
                  <c:v>0.93630706166766642</c:v>
                </c:pt>
                <c:pt idx="246">
                  <c:v>0.93627070923836631</c:v>
                </c:pt>
                <c:pt idx="247">
                  <c:v>0.9362098309564314</c:v>
                </c:pt>
                <c:pt idx="248">
                  <c:v>0.93617205960148364</c:v>
                </c:pt>
                <c:pt idx="249">
                  <c:v>0.93612620646139066</c:v>
                </c:pt>
                <c:pt idx="250">
                  <c:v>0.93606297270594907</c:v>
                </c:pt>
                <c:pt idx="251">
                  <c:v>0.93601725556566606</c:v>
                </c:pt>
                <c:pt idx="252">
                  <c:v>0.9359610230352976</c:v>
                </c:pt>
                <c:pt idx="253">
                  <c:v>0.93589134411851926</c:v>
                </c:pt>
                <c:pt idx="254">
                  <c:v>0.93583635081272432</c:v>
                </c:pt>
                <c:pt idx="255">
                  <c:v>0.93576959036306773</c:v>
                </c:pt>
                <c:pt idx="256">
                  <c:v>0.93571986654992712</c:v>
                </c:pt>
                <c:pt idx="257">
                  <c:v>0.93567224390309178</c:v>
                </c:pt>
                <c:pt idx="258">
                  <c:v>0.9356169221994447</c:v>
                </c:pt>
                <c:pt idx="259">
                  <c:v>0.93557450139561471</c:v>
                </c:pt>
                <c:pt idx="260">
                  <c:v>0.93553295427923733</c:v>
                </c:pt>
                <c:pt idx="261">
                  <c:v>0.9354882946461206</c:v>
                </c:pt>
                <c:pt idx="262">
                  <c:v>0.93544741504029705</c:v>
                </c:pt>
                <c:pt idx="263">
                  <c:v>0.93539729151328199</c:v>
                </c:pt>
                <c:pt idx="264">
                  <c:v>0.93534532394597969</c:v>
                </c:pt>
                <c:pt idx="265">
                  <c:v>0.9352974471567026</c:v>
                </c:pt>
                <c:pt idx="266">
                  <c:v>0.93524955800676868</c:v>
                </c:pt>
                <c:pt idx="267">
                  <c:v>0.93521339443654128</c:v>
                </c:pt>
                <c:pt idx="268">
                  <c:v>0.9351796648551467</c:v>
                </c:pt>
                <c:pt idx="269">
                  <c:v>0.93514631208586085</c:v>
                </c:pt>
                <c:pt idx="270">
                  <c:v>0.9351289482701336</c:v>
                </c:pt>
                <c:pt idx="271">
                  <c:v>0.93510826876633357</c:v>
                </c:pt>
                <c:pt idx="272">
                  <c:v>0.9350828901515128</c:v>
                </c:pt>
                <c:pt idx="273">
                  <c:v>0.93506560031077612</c:v>
                </c:pt>
                <c:pt idx="274">
                  <c:v>0.93503000951246551</c:v>
                </c:pt>
                <c:pt idx="275">
                  <c:v>0.93499998009226737</c:v>
                </c:pt>
                <c:pt idx="276">
                  <c:v>0.93496510349789952</c:v>
                </c:pt>
                <c:pt idx="277">
                  <c:v>0.93492618677793271</c:v>
                </c:pt>
                <c:pt idx="278">
                  <c:v>0.93490096620840579</c:v>
                </c:pt>
                <c:pt idx="279">
                  <c:v>0.93487010897544232</c:v>
                </c:pt>
                <c:pt idx="280">
                  <c:v>0.9348312974778159</c:v>
                </c:pt>
                <c:pt idx="281">
                  <c:v>0.93480916417535176</c:v>
                </c:pt>
                <c:pt idx="282">
                  <c:v>0.93478002961274276</c:v>
                </c:pt>
                <c:pt idx="283">
                  <c:v>0.93473970046457711</c:v>
                </c:pt>
                <c:pt idx="284">
                  <c:v>0.93470959002516563</c:v>
                </c:pt>
                <c:pt idx="285">
                  <c:v>0.93466656589781705</c:v>
                </c:pt>
                <c:pt idx="286">
                  <c:v>0.93460926524138699</c:v>
                </c:pt>
                <c:pt idx="287">
                  <c:v>0.93456395260656844</c:v>
                </c:pt>
                <c:pt idx="288">
                  <c:v>0.93451553819659761</c:v>
                </c:pt>
                <c:pt idx="289">
                  <c:v>0.93446089818764888</c:v>
                </c:pt>
                <c:pt idx="290">
                  <c:v>0.93441674862161506</c:v>
                </c:pt>
                <c:pt idx="291">
                  <c:v>0.93436507898879584</c:v>
                </c:pt>
                <c:pt idx="292">
                  <c:v>0.93430634008206837</c:v>
                </c:pt>
                <c:pt idx="293">
                  <c:v>0.93424198116914969</c:v>
                </c:pt>
                <c:pt idx="294">
                  <c:v>0.9341691348387331</c:v>
                </c:pt>
                <c:pt idx="295">
                  <c:v>0.93408683969782669</c:v>
                </c:pt>
                <c:pt idx="296">
                  <c:v>0.93400114851822491</c:v>
                </c:pt>
                <c:pt idx="297">
                  <c:v>0.93390943948133354</c:v>
                </c:pt>
                <c:pt idx="298">
                  <c:v>0.93381059516813203</c:v>
                </c:pt>
                <c:pt idx="299">
                  <c:v>0.93371514997922256</c:v>
                </c:pt>
                <c:pt idx="300">
                  <c:v>0.933619312906803</c:v>
                </c:pt>
                <c:pt idx="301">
                  <c:v>0.93351636067672106</c:v>
                </c:pt>
                <c:pt idx="302">
                  <c:v>0.93342052399850095</c:v>
                </c:pt>
                <c:pt idx="303">
                  <c:v>0.93332559184741049</c:v>
                </c:pt>
                <c:pt idx="304">
                  <c:v>0.93321180584965446</c:v>
                </c:pt>
                <c:pt idx="305">
                  <c:v>0.93310108245250512</c:v>
                </c:pt>
                <c:pt idx="306">
                  <c:v>0.93299213141493231</c:v>
                </c:pt>
                <c:pt idx="307">
                  <c:v>0.93286338618515752</c:v>
                </c:pt>
                <c:pt idx="308">
                  <c:v>0.93275060638770446</c:v>
                </c:pt>
                <c:pt idx="309">
                  <c:v>0.93264373333244122</c:v>
                </c:pt>
                <c:pt idx="310">
                  <c:v>0.93251370788032473</c:v>
                </c:pt>
                <c:pt idx="311">
                  <c:v>0.93240387777970768</c:v>
                </c:pt>
                <c:pt idx="312">
                  <c:v>0.93226932121399608</c:v>
                </c:pt>
                <c:pt idx="313">
                  <c:v>0.93216602189091446</c:v>
                </c:pt>
                <c:pt idx="314">
                  <c:v>0.93205811189747079</c:v>
                </c:pt>
                <c:pt idx="315">
                  <c:v>0.93191723774780033</c:v>
                </c:pt>
                <c:pt idx="316">
                  <c:v>0.93180789490840965</c:v>
                </c:pt>
                <c:pt idx="317">
                  <c:v>0.93169845556775865</c:v>
                </c:pt>
                <c:pt idx="318">
                  <c:v>0.9315536915091216</c:v>
                </c:pt>
                <c:pt idx="319">
                  <c:v>0.93144997000482332</c:v>
                </c:pt>
                <c:pt idx="320">
                  <c:v>0.93135286751735069</c:v>
                </c:pt>
                <c:pt idx="321">
                  <c:v>0.9312142311653967</c:v>
                </c:pt>
                <c:pt idx="322">
                  <c:v>0.93111952250340446</c:v>
                </c:pt>
                <c:pt idx="323">
                  <c:v>0.93102718684819985</c:v>
                </c:pt>
                <c:pt idx="324">
                  <c:v>0.93088602234563289</c:v>
                </c:pt>
                <c:pt idx="325">
                  <c:v>0.93078898723302961</c:v>
                </c:pt>
                <c:pt idx="326">
                  <c:v>0.93069572013613433</c:v>
                </c:pt>
                <c:pt idx="327">
                  <c:v>0.93055497788730257</c:v>
                </c:pt>
                <c:pt idx="328">
                  <c:v>0.93045931013922722</c:v>
                </c:pt>
                <c:pt idx="329">
                  <c:v>0.93037041622606265</c:v>
                </c:pt>
                <c:pt idx="330">
                  <c:v>0.93023847017860262</c:v>
                </c:pt>
                <c:pt idx="331">
                  <c:v>0.93015685426849326</c:v>
                </c:pt>
                <c:pt idx="332">
                  <c:v>0.93003588573439155</c:v>
                </c:pt>
                <c:pt idx="333">
                  <c:v>0.92995914295303794</c:v>
                </c:pt>
                <c:pt idx="334">
                  <c:v>0.92987754019435842</c:v>
                </c:pt>
                <c:pt idx="335">
                  <c:v>0.92974725326208996</c:v>
                </c:pt>
                <c:pt idx="336">
                  <c:v>0.92966119848059525</c:v>
                </c:pt>
                <c:pt idx="337">
                  <c:v>0.92957181415309775</c:v>
                </c:pt>
                <c:pt idx="338">
                  <c:v>0.92944148338212862</c:v>
                </c:pt>
                <c:pt idx="339">
                  <c:v>0.92935470307263068</c:v>
                </c:pt>
                <c:pt idx="340">
                  <c:v>0.92926707800902708</c:v>
                </c:pt>
                <c:pt idx="341">
                  <c:v>0.9291395484806485</c:v>
                </c:pt>
                <c:pt idx="342">
                  <c:v>0.92904918318837493</c:v>
                </c:pt>
                <c:pt idx="343">
                  <c:v>0.92895995397817288</c:v>
                </c:pt>
                <c:pt idx="344">
                  <c:v>0.92883410252115861</c:v>
                </c:pt>
                <c:pt idx="345">
                  <c:v>0.92873698358175516</c:v>
                </c:pt>
                <c:pt idx="346">
                  <c:v>0.9286342554872471</c:v>
                </c:pt>
                <c:pt idx="347">
                  <c:v>0.92849923451799465</c:v>
                </c:pt>
                <c:pt idx="348">
                  <c:v>0.92838680285664621</c:v>
                </c:pt>
                <c:pt idx="349">
                  <c:v>0.92825964557707064</c:v>
                </c:pt>
                <c:pt idx="350">
                  <c:v>0.92815810861278514</c:v>
                </c:pt>
                <c:pt idx="351">
                  <c:v>0.92805669902229337</c:v>
                </c:pt>
                <c:pt idx="352">
                  <c:v>0.92794071054117988</c:v>
                </c:pt>
                <c:pt idx="353">
                  <c:v>0.92783897117510872</c:v>
                </c:pt>
                <c:pt idx="354">
                  <c:v>0.92773435940646742</c:v>
                </c:pt>
                <c:pt idx="355">
                  <c:v>0.92761824103382562</c:v>
                </c:pt>
                <c:pt idx="356">
                  <c:v>0.92751079228508715</c:v>
                </c:pt>
                <c:pt idx="357">
                  <c:v>0.9273986407002075</c:v>
                </c:pt>
                <c:pt idx="358">
                  <c:v>0.92728045677926652</c:v>
                </c:pt>
                <c:pt idx="359">
                  <c:v>0.92716434065657782</c:v>
                </c:pt>
                <c:pt idx="360">
                  <c:v>0.92705492823031033</c:v>
                </c:pt>
                <c:pt idx="361">
                  <c:v>0.92695388125118094</c:v>
                </c:pt>
                <c:pt idx="362">
                  <c:v>0.9268472830206026</c:v>
                </c:pt>
                <c:pt idx="363">
                  <c:v>0.92674052910370563</c:v>
                </c:pt>
                <c:pt idx="364">
                  <c:v>0.92664834738990465</c:v>
                </c:pt>
                <c:pt idx="365">
                  <c:v>0.92653830285367533</c:v>
                </c:pt>
                <c:pt idx="366">
                  <c:v>0.92642905830399502</c:v>
                </c:pt>
                <c:pt idx="367">
                  <c:v>0.92634608521937833</c:v>
                </c:pt>
                <c:pt idx="368">
                  <c:v>0.92623982641799862</c:v>
                </c:pt>
                <c:pt idx="369">
                  <c:v>0.92616661937875644</c:v>
                </c:pt>
                <c:pt idx="370">
                  <c:v>0.92608117333925155</c:v>
                </c:pt>
                <c:pt idx="371">
                  <c:v>0.92600198614448348</c:v>
                </c:pt>
                <c:pt idx="372">
                  <c:v>0.92596389523048472</c:v>
                </c:pt>
                <c:pt idx="373">
                  <c:v>0.92590409085446734</c:v>
                </c:pt>
                <c:pt idx="374">
                  <c:v>0.92584987317906242</c:v>
                </c:pt>
                <c:pt idx="375">
                  <c:v>0.92583560655896835</c:v>
                </c:pt>
                <c:pt idx="376">
                  <c:v>0.92578601396580062</c:v>
                </c:pt>
                <c:pt idx="377">
                  <c:v>0.92574624825624752</c:v>
                </c:pt>
                <c:pt idx="378">
                  <c:v>0.92575465823672221</c:v>
                </c:pt>
                <c:pt idx="379">
                  <c:v>0.92573247993554353</c:v>
                </c:pt>
                <c:pt idx="380">
                  <c:v>0.92572386419145469</c:v>
                </c:pt>
                <c:pt idx="381">
                  <c:v>0.92575755228950463</c:v>
                </c:pt>
                <c:pt idx="382">
                  <c:v>0.92576131008889584</c:v>
                </c:pt>
                <c:pt idx="383">
                  <c:v>0.92577611754340638</c:v>
                </c:pt>
                <c:pt idx="384">
                  <c:v>0.92583172497927169</c:v>
                </c:pt>
                <c:pt idx="385">
                  <c:v>0.92586121620098116</c:v>
                </c:pt>
                <c:pt idx="386">
                  <c:v>0.92592490645594561</c:v>
                </c:pt>
                <c:pt idx="387">
                  <c:v>0.92596019664983165</c:v>
                </c:pt>
                <c:pt idx="388">
                  <c:v>0.9260117517292682</c:v>
                </c:pt>
                <c:pt idx="389">
                  <c:v>0.9261028118321073</c:v>
                </c:pt>
                <c:pt idx="390">
                  <c:v>0.9261806657226741</c:v>
                </c:pt>
                <c:pt idx="391">
                  <c:v>0.92626839921583659</c:v>
                </c:pt>
                <c:pt idx="392">
                  <c:v>0.92638172701610089</c:v>
                </c:pt>
                <c:pt idx="393">
                  <c:v>0.92648013522816886</c:v>
                </c:pt>
                <c:pt idx="394">
                  <c:v>0.92657794968065421</c:v>
                </c:pt>
                <c:pt idx="395">
                  <c:v>0.92669486860883699</c:v>
                </c:pt>
                <c:pt idx="396">
                  <c:v>0.92680137423462983</c:v>
                </c:pt>
                <c:pt idx="397">
                  <c:v>0.92690294868372169</c:v>
                </c:pt>
                <c:pt idx="398">
                  <c:v>0.92701781065015665</c:v>
                </c:pt>
                <c:pt idx="399">
                  <c:v>0.92713336511400857</c:v>
                </c:pt>
                <c:pt idx="400">
                  <c:v>0.92725895726093699</c:v>
                </c:pt>
                <c:pt idx="401">
                  <c:v>0.92738565125135397</c:v>
                </c:pt>
                <c:pt idx="402">
                  <c:v>0.92751088252667591</c:v>
                </c:pt>
                <c:pt idx="403">
                  <c:v>0.92764507163413734</c:v>
                </c:pt>
                <c:pt idx="404">
                  <c:v>0.9277634065080832</c:v>
                </c:pt>
                <c:pt idx="405">
                  <c:v>0.92789135465397465</c:v>
                </c:pt>
                <c:pt idx="406">
                  <c:v>0.9279775786307457</c:v>
                </c:pt>
                <c:pt idx="407">
                  <c:v>0.9280561074522915</c:v>
                </c:pt>
                <c:pt idx="408">
                  <c:v>0.92812010707418524</c:v>
                </c:pt>
                <c:pt idx="409">
                  <c:v>0.92813558102499616</c:v>
                </c:pt>
                <c:pt idx="410">
                  <c:v>0.92818067036561069</c:v>
                </c:pt>
                <c:pt idx="411">
                  <c:v>0.92822357690913881</c:v>
                </c:pt>
                <c:pt idx="412">
                  <c:v>0.92818566331144625</c:v>
                </c:pt>
                <c:pt idx="413">
                  <c:v>0.92818884291115844</c:v>
                </c:pt>
                <c:pt idx="414">
                  <c:v>0.92819126056564794</c:v>
                </c:pt>
                <c:pt idx="415">
                  <c:v>0.92812764348781673</c:v>
                </c:pt>
                <c:pt idx="416">
                  <c:v>0.92813712556387962</c:v>
                </c:pt>
                <c:pt idx="417">
                  <c:v>0.92813576437816969</c:v>
                </c:pt>
                <c:pt idx="418">
                  <c:v>0.92804954694472463</c:v>
                </c:pt>
                <c:pt idx="419">
                  <c:v>0.9280353607239975</c:v>
                </c:pt>
                <c:pt idx="420">
                  <c:v>0.92801034477462119</c:v>
                </c:pt>
                <c:pt idx="421">
                  <c:v>0.9279062116249136</c:v>
                </c:pt>
                <c:pt idx="422">
                  <c:v>0.92788514953426648</c:v>
                </c:pt>
                <c:pt idx="423">
                  <c:v>0.92777153032746551</c:v>
                </c:pt>
                <c:pt idx="424">
                  <c:v>0.92774301116818869</c:v>
                </c:pt>
                <c:pt idx="425">
                  <c:v>0.92769537016025982</c:v>
                </c:pt>
                <c:pt idx="426">
                  <c:v>0.92754684475156857</c:v>
                </c:pt>
                <c:pt idx="427">
                  <c:v>0.92748220286139749</c:v>
                </c:pt>
                <c:pt idx="428">
                  <c:v>0.92741320463489674</c:v>
                </c:pt>
                <c:pt idx="429">
                  <c:v>0.92722918806533816</c:v>
                </c:pt>
                <c:pt idx="430">
                  <c:v>0.92713621668995083</c:v>
                </c:pt>
                <c:pt idx="431">
                  <c:v>0.92704363327689177</c:v>
                </c:pt>
                <c:pt idx="432">
                  <c:v>0.9268185043636219</c:v>
                </c:pt>
                <c:pt idx="433">
                  <c:v>0.92669958751936032</c:v>
                </c:pt>
                <c:pt idx="434">
                  <c:v>0.92657615721470388</c:v>
                </c:pt>
                <c:pt idx="435">
                  <c:v>0.9263250083392216</c:v>
                </c:pt>
                <c:pt idx="436">
                  <c:v>0.92619929853638994</c:v>
                </c:pt>
                <c:pt idx="437">
                  <c:v>0.92606757661693651</c:v>
                </c:pt>
                <c:pt idx="438">
                  <c:v>0.92582054692698368</c:v>
                </c:pt>
                <c:pt idx="439">
                  <c:v>0.92569742182747761</c:v>
                </c:pt>
                <c:pt idx="440">
                  <c:v>0.9255746735017667</c:v>
                </c:pt>
                <c:pt idx="441">
                  <c:v>0.92535177749611064</c:v>
                </c:pt>
                <c:pt idx="442">
                  <c:v>0.92524190311200494</c:v>
                </c:pt>
                <c:pt idx="443">
                  <c:v>0.92502314063479574</c:v>
                </c:pt>
                <c:pt idx="444">
                  <c:v>0.92492759565687344</c:v>
                </c:pt>
                <c:pt idx="445">
                  <c:v>0.92482837219736524</c:v>
                </c:pt>
                <c:pt idx="446">
                  <c:v>0.92463384024163486</c:v>
                </c:pt>
                <c:pt idx="447">
                  <c:v>0.92454401651849027</c:v>
                </c:pt>
                <c:pt idx="448">
                  <c:v>0.92446180455872462</c:v>
                </c:pt>
                <c:pt idx="449">
                  <c:v>0.92427933991937361</c:v>
                </c:pt>
                <c:pt idx="450">
                  <c:v>0.92419941651014914</c:v>
                </c:pt>
                <c:pt idx="451">
                  <c:v>0.92413376796081259</c:v>
                </c:pt>
                <c:pt idx="452">
                  <c:v>0.92396254183278981</c:v>
                </c:pt>
                <c:pt idx="453">
                  <c:v>0.9239032330509086</c:v>
                </c:pt>
                <c:pt idx="454">
                  <c:v>0.92384483768741055</c:v>
                </c:pt>
                <c:pt idx="455">
                  <c:v>0.92369709225472241</c:v>
                </c:pt>
                <c:pt idx="456">
                  <c:v>0.9236608441934272</c:v>
                </c:pt>
                <c:pt idx="457">
                  <c:v>0.92362298326828052</c:v>
                </c:pt>
                <c:pt idx="458">
                  <c:v>0.92352411206283569</c:v>
                </c:pt>
                <c:pt idx="459">
                  <c:v>0.92350230111822007</c:v>
                </c:pt>
                <c:pt idx="460">
                  <c:v>0.92340705359340691</c:v>
                </c:pt>
                <c:pt idx="461">
                  <c:v>0.9233992627612615</c:v>
                </c:pt>
                <c:pt idx="462">
                  <c:v>0.92338769976026636</c:v>
                </c:pt>
                <c:pt idx="463">
                  <c:v>0.92333881653981953</c:v>
                </c:pt>
                <c:pt idx="464">
                  <c:v>0.92335385387539615</c:v>
                </c:pt>
                <c:pt idx="465">
                  <c:v>0.9233734581107077</c:v>
                </c:pt>
                <c:pt idx="466">
                  <c:v>0.92334154046355332</c:v>
                </c:pt>
                <c:pt idx="467">
                  <c:v>0.92334000496931079</c:v>
                </c:pt>
                <c:pt idx="468">
                  <c:v>0.92333434267062553</c:v>
                </c:pt>
                <c:pt idx="469">
                  <c:v>0.92325436080760392</c:v>
                </c:pt>
                <c:pt idx="470">
                  <c:v>0.92321247816546259</c:v>
                </c:pt>
                <c:pt idx="471">
                  <c:v>0.92315229674715926</c:v>
                </c:pt>
                <c:pt idx="472">
                  <c:v>0.92302341421184253</c:v>
                </c:pt>
                <c:pt idx="473">
                  <c:v>0.92292979867842295</c:v>
                </c:pt>
                <c:pt idx="474">
                  <c:v>0.92281890964009772</c:v>
                </c:pt>
                <c:pt idx="475">
                  <c:v>0.92269327914377131</c:v>
                </c:pt>
                <c:pt idx="476">
                  <c:v>0.92259865029305099</c:v>
                </c:pt>
                <c:pt idx="477">
                  <c:v>0.92250106328007975</c:v>
                </c:pt>
                <c:pt idx="478">
                  <c:v>0.92237631050188462</c:v>
                </c:pt>
                <c:pt idx="479">
                  <c:v>0.92225767709066031</c:v>
                </c:pt>
                <c:pt idx="480">
                  <c:v>0.9221200840082413</c:v>
                </c:pt>
                <c:pt idx="481">
                  <c:v>0.92199107419532766</c:v>
                </c:pt>
                <c:pt idx="482">
                  <c:v>0.92185417734995423</c:v>
                </c:pt>
                <c:pt idx="483">
                  <c:v>0.92167796842633887</c:v>
                </c:pt>
                <c:pt idx="484">
                  <c:v>0.92151112270897151</c:v>
                </c:pt>
                <c:pt idx="485">
                  <c:v>0.92134554345905162</c:v>
                </c:pt>
                <c:pt idx="486">
                  <c:v>0.92111870242963545</c:v>
                </c:pt>
                <c:pt idx="487">
                  <c:v>0.92092229673284487</c:v>
                </c:pt>
                <c:pt idx="488">
                  <c:v>0.92070689755424595</c:v>
                </c:pt>
                <c:pt idx="489">
                  <c:v>0.92043774129565459</c:v>
                </c:pt>
                <c:pt idx="490">
                  <c:v>0.92020393037659853</c:v>
                </c:pt>
                <c:pt idx="491">
                  <c:v>0.91994715837663787</c:v>
                </c:pt>
                <c:pt idx="492">
                  <c:v>0.91964981196938655</c:v>
                </c:pt>
                <c:pt idx="493">
                  <c:v>0.91938430301961349</c:v>
                </c:pt>
                <c:pt idx="494">
                  <c:v>0.91912024054752683</c:v>
                </c:pt>
                <c:pt idx="495">
                  <c:v>0.91878069920254002</c:v>
                </c:pt>
                <c:pt idx="496">
                  <c:v>0.9184828978189441</c:v>
                </c:pt>
                <c:pt idx="497">
                  <c:v>0.91810759125783659</c:v>
                </c:pt>
                <c:pt idx="498">
                  <c:v>0.91777325370980134</c:v>
                </c:pt>
                <c:pt idx="499">
                  <c:v>0.91744114689972933</c:v>
                </c:pt>
                <c:pt idx="500">
                  <c:v>0.91699146695823663</c:v>
                </c:pt>
                <c:pt idx="501">
                  <c:v>0.91661911050577338</c:v>
                </c:pt>
                <c:pt idx="502">
                  <c:v>0.91623958216343471</c:v>
                </c:pt>
                <c:pt idx="503">
                  <c:v>0.91573143696137371</c:v>
                </c:pt>
                <c:pt idx="504">
                  <c:v>0.91533997289864388</c:v>
                </c:pt>
                <c:pt idx="505">
                  <c:v>0.91493205851887338</c:v>
                </c:pt>
                <c:pt idx="506">
                  <c:v>0.91441025812445309</c:v>
                </c:pt>
                <c:pt idx="507">
                  <c:v>0.9140145664373156</c:v>
                </c:pt>
                <c:pt idx="508">
                  <c:v>0.9136240542365901</c:v>
                </c:pt>
                <c:pt idx="509">
                  <c:v>0.91309270642620721</c:v>
                </c:pt>
                <c:pt idx="510">
                  <c:v>0.91270979645259642</c:v>
                </c:pt>
                <c:pt idx="511">
                  <c:v>0.91235291557688569</c:v>
                </c:pt>
                <c:pt idx="512">
                  <c:v>0.91181517571509729</c:v>
                </c:pt>
                <c:pt idx="513">
                  <c:v>0.91147650709447203</c:v>
                </c:pt>
                <c:pt idx="514">
                  <c:v>0.91113800218889418</c:v>
                </c:pt>
                <c:pt idx="515">
                  <c:v>0.91060357218136534</c:v>
                </c:pt>
                <c:pt idx="516">
                  <c:v>0.91028157834315515</c:v>
                </c:pt>
                <c:pt idx="517">
                  <c:v>0.9097357583149801</c:v>
                </c:pt>
                <c:pt idx="518">
                  <c:v>0.90943412754401753</c:v>
                </c:pt>
                <c:pt idx="519">
                  <c:v>0.90912545224062902</c:v>
                </c:pt>
                <c:pt idx="520">
                  <c:v>0.90858957043691357</c:v>
                </c:pt>
                <c:pt idx="521">
                  <c:v>0.90828430116455727</c:v>
                </c:pt>
                <c:pt idx="522">
                  <c:v>0.90798396240151824</c:v>
                </c:pt>
                <c:pt idx="523">
                  <c:v>0.90743627007667249</c:v>
                </c:pt>
                <c:pt idx="524">
                  <c:v>0.90713162426084981</c:v>
                </c:pt>
                <c:pt idx="525">
                  <c:v>0.90684016089759367</c:v>
                </c:pt>
                <c:pt idx="526">
                  <c:v>0.90624819786730859</c:v>
                </c:pt>
                <c:pt idx="527">
                  <c:v>0.90593632618705677</c:v>
                </c:pt>
                <c:pt idx="528">
                  <c:v>0.90562064657716901</c:v>
                </c:pt>
                <c:pt idx="529">
                  <c:v>0.90502144093144299</c:v>
                </c:pt>
                <c:pt idx="530">
                  <c:v>0.90470560503734643</c:v>
                </c:pt>
                <c:pt idx="531">
                  <c:v>0.9043703676823005</c:v>
                </c:pt>
                <c:pt idx="532">
                  <c:v>0.90374817427952103</c:v>
                </c:pt>
                <c:pt idx="533">
                  <c:v>0.90339969245307306</c:v>
                </c:pt>
                <c:pt idx="534">
                  <c:v>0.90306972518795636</c:v>
                </c:pt>
                <c:pt idx="535">
                  <c:v>0.90242153078459242</c:v>
                </c:pt>
                <c:pt idx="536">
                  <c:v>0.90205988142611404</c:v>
                </c:pt>
                <c:pt idx="537">
                  <c:v>0.90138838012155276</c:v>
                </c:pt>
                <c:pt idx="538">
                  <c:v>0.90099544256052533</c:v>
                </c:pt>
                <c:pt idx="539">
                  <c:v>0.90060626334447458</c:v>
                </c:pt>
                <c:pt idx="540">
                  <c:v>0.89989421594883712</c:v>
                </c:pt>
                <c:pt idx="541">
                  <c:v>0.89947636427529765</c:v>
                </c:pt>
                <c:pt idx="542">
                  <c:v>0.89902923218799535</c:v>
                </c:pt>
                <c:pt idx="543">
                  <c:v>0.89830141719953949</c:v>
                </c:pt>
                <c:pt idx="544">
                  <c:v>0.89784765989100135</c:v>
                </c:pt>
                <c:pt idx="545">
                  <c:v>0.89737995259515191</c:v>
                </c:pt>
                <c:pt idx="546">
                  <c:v>0.89663808401874667</c:v>
                </c:pt>
                <c:pt idx="547">
                  <c:v>0.89614516993192594</c:v>
                </c:pt>
                <c:pt idx="548">
                  <c:v>0.89566600893736137</c:v>
                </c:pt>
                <c:pt idx="549">
                  <c:v>0.89491769940915533</c:v>
                </c:pt>
                <c:pt idx="550">
                  <c:v>0.89443155161999355</c:v>
                </c:pt>
                <c:pt idx="551">
                  <c:v>0.89392146664679295</c:v>
                </c:pt>
                <c:pt idx="552">
                  <c:v>0.89317518941955032</c:v>
                </c:pt>
                <c:pt idx="553">
                  <c:v>0.89265053363380098</c:v>
                </c:pt>
                <c:pt idx="554">
                  <c:v>0.89189984275854983</c:v>
                </c:pt>
                <c:pt idx="555">
                  <c:v>0.89136508288758087</c:v>
                </c:pt>
                <c:pt idx="556">
                  <c:v>0.89080348589081437</c:v>
                </c:pt>
                <c:pt idx="557">
                  <c:v>0.89006840460408065</c:v>
                </c:pt>
                <c:pt idx="558">
                  <c:v>0.8894945170033407</c:v>
                </c:pt>
                <c:pt idx="559">
                  <c:v>0.88893168293774449</c:v>
                </c:pt>
                <c:pt idx="560">
                  <c:v>0.88821823642863784</c:v>
                </c:pt>
                <c:pt idx="561">
                  <c:v>0.88767413008543861</c:v>
                </c:pt>
                <c:pt idx="562">
                  <c:v>0.8871407551251157</c:v>
                </c:pt>
                <c:pt idx="563">
                  <c:v>0.88649775317812562</c:v>
                </c:pt>
                <c:pt idx="564">
                  <c:v>0.88600793302045466</c:v>
                </c:pt>
                <c:pt idx="565">
                  <c:v>0.88551965055650661</c:v>
                </c:pt>
                <c:pt idx="566">
                  <c:v>0.88497853259323278</c:v>
                </c:pt>
                <c:pt idx="567">
                  <c:v>0.88450731352777068</c:v>
                </c:pt>
                <c:pt idx="568">
                  <c:v>0.88405398052272932</c:v>
                </c:pt>
                <c:pt idx="569">
                  <c:v>0.88355079142948567</c:v>
                </c:pt>
                <c:pt idx="570">
                  <c:v>0.88310728511300951</c:v>
                </c:pt>
                <c:pt idx="571">
                  <c:v>0.88266711199499759</c:v>
                </c:pt>
                <c:pt idx="572">
                  <c:v>0.88220918126261827</c:v>
                </c:pt>
                <c:pt idx="573">
                  <c:v>0.88177753195132458</c:v>
                </c:pt>
                <c:pt idx="574">
                  <c:v>0.88135754635740859</c:v>
                </c:pt>
                <c:pt idx="575">
                  <c:v>0.88096371737116452</c:v>
                </c:pt>
                <c:pt idx="576">
                  <c:v>0.88056108348741446</c:v>
                </c:pt>
                <c:pt idx="577">
                  <c:v>0.88023215854617642</c:v>
                </c:pt>
                <c:pt idx="578">
                  <c:v>0.87985950782504863</c:v>
                </c:pt>
                <c:pt idx="579">
                  <c:v>0.87950650483946291</c:v>
                </c:pt>
                <c:pt idx="580">
                  <c:v>0.8792375028699827</c:v>
                </c:pt>
                <c:pt idx="581">
                  <c:v>0.87889382401391603</c:v>
                </c:pt>
                <c:pt idx="582">
                  <c:v>0.87855486345556266</c:v>
                </c:pt>
                <c:pt idx="583">
                  <c:v>0.87830637489792951</c:v>
                </c:pt>
                <c:pt idx="584">
                  <c:v>0.87797558167222933</c:v>
                </c:pt>
                <c:pt idx="585">
                  <c:v>0.87763107135556306</c:v>
                </c:pt>
                <c:pt idx="586">
                  <c:v>0.87742695332635079</c:v>
                </c:pt>
                <c:pt idx="587">
                  <c:v>0.87707089216179313</c:v>
                </c:pt>
                <c:pt idx="588">
                  <c:v>0.87671986683648984</c:v>
                </c:pt>
                <c:pt idx="589">
                  <c:v>0.87649978919124749</c:v>
                </c:pt>
                <c:pt idx="590">
                  <c:v>0.87614077351418795</c:v>
                </c:pt>
                <c:pt idx="591">
                  <c:v>0.87594011865513499</c:v>
                </c:pt>
                <c:pt idx="592">
                  <c:v>0.87557250401226006</c:v>
                </c:pt>
                <c:pt idx="593">
                  <c:v>0.87519576263124399</c:v>
                </c:pt>
                <c:pt idx="594">
                  <c:v>0.87496501081390821</c:v>
                </c:pt>
                <c:pt idx="595">
                  <c:v>0.87457510678762629</c:v>
                </c:pt>
                <c:pt idx="596">
                  <c:v>0.87415173653665679</c:v>
                </c:pt>
                <c:pt idx="597">
                  <c:v>0.87390561914460341</c:v>
                </c:pt>
                <c:pt idx="598">
                  <c:v>0.87346049229075851</c:v>
                </c:pt>
                <c:pt idx="599">
                  <c:v>0.87300728516159765</c:v>
                </c:pt>
                <c:pt idx="600">
                  <c:v>0.8727038622923261</c:v>
                </c:pt>
                <c:pt idx="601">
                  <c:v>0.87223754520944952</c:v>
                </c:pt>
                <c:pt idx="602">
                  <c:v>0.87177143961337433</c:v>
                </c:pt>
                <c:pt idx="603">
                  <c:v>0.87147950559902965</c:v>
                </c:pt>
                <c:pt idx="604">
                  <c:v>0.87103174135230921</c:v>
                </c:pt>
                <c:pt idx="605">
                  <c:v>0.87057498188230609</c:v>
                </c:pt>
                <c:pt idx="606">
                  <c:v>0.87028189990072069</c:v>
                </c:pt>
                <c:pt idx="607">
                  <c:v>0.86981229012251993</c:v>
                </c:pt>
                <c:pt idx="608">
                  <c:v>0.86935737806909064</c:v>
                </c:pt>
                <c:pt idx="609">
                  <c:v>0.86902934860478076</c:v>
                </c:pt>
                <c:pt idx="610">
                  <c:v>0.86856606856797969</c:v>
                </c:pt>
                <c:pt idx="611">
                  <c:v>0.86823148885233981</c:v>
                </c:pt>
                <c:pt idx="612">
                  <c:v>0.86777770058778581</c:v>
                </c:pt>
                <c:pt idx="613">
                  <c:v>0.86732717067787846</c:v>
                </c:pt>
                <c:pt idx="614">
                  <c:v>0.86703021261410818</c:v>
                </c:pt>
                <c:pt idx="615">
                  <c:v>0.86663420047029982</c:v>
                </c:pt>
                <c:pt idx="616">
                  <c:v>0.86626942159975562</c:v>
                </c:pt>
                <c:pt idx="617">
                  <c:v>0.8660421617205053</c:v>
                </c:pt>
                <c:pt idx="618">
                  <c:v>0.86571300909765181</c:v>
                </c:pt>
                <c:pt idx="619">
                  <c:v>0.86542040049064162</c:v>
                </c:pt>
                <c:pt idx="620">
                  <c:v>0.86523851104432603</c:v>
                </c:pt>
                <c:pt idx="621">
                  <c:v>0.86499936606932815</c:v>
                </c:pt>
                <c:pt idx="622">
                  <c:v>0.86475993253864314</c:v>
                </c:pt>
                <c:pt idx="623">
                  <c:v>0.86462113845255695</c:v>
                </c:pt>
                <c:pt idx="624">
                  <c:v>0.86440323416734977</c:v>
                </c:pt>
                <c:pt idx="625">
                  <c:v>0.86422524488702668</c:v>
                </c:pt>
                <c:pt idx="626">
                  <c:v>0.86412636344749305</c:v>
                </c:pt>
                <c:pt idx="627">
                  <c:v>0.86398776572146729</c:v>
                </c:pt>
                <c:pt idx="628">
                  <c:v>0.86390427820269811</c:v>
                </c:pt>
                <c:pt idx="629">
                  <c:v>0.86378942588054164</c:v>
                </c:pt>
                <c:pt idx="630">
                  <c:v>0.86369882233410844</c:v>
                </c:pt>
                <c:pt idx="631">
                  <c:v>0.86368225602255988</c:v>
                </c:pt>
                <c:pt idx="632">
                  <c:v>0.86364257384897691</c:v>
                </c:pt>
                <c:pt idx="633">
                  <c:v>0.863597394563973</c:v>
                </c:pt>
                <c:pt idx="634">
                  <c:v>0.8635940490202676</c:v>
                </c:pt>
                <c:pt idx="635">
                  <c:v>0.86354838397241651</c:v>
                </c:pt>
                <c:pt idx="636">
                  <c:v>0.86351689186270719</c:v>
                </c:pt>
                <c:pt idx="637">
                  <c:v>0.86349855901136952</c:v>
                </c:pt>
                <c:pt idx="638">
                  <c:v>0.86345086725674769</c:v>
                </c:pt>
                <c:pt idx="639">
                  <c:v>0.86337486717893785</c:v>
                </c:pt>
                <c:pt idx="640">
                  <c:v>0.86332589718716446</c:v>
                </c:pt>
                <c:pt idx="641">
                  <c:v>0.8632336713266987</c:v>
                </c:pt>
                <c:pt idx="642">
                  <c:v>0.86314201204430185</c:v>
                </c:pt>
                <c:pt idx="643">
                  <c:v>0.86305507189391362</c:v>
                </c:pt>
                <c:pt idx="644">
                  <c:v>0.86295513207551833</c:v>
                </c:pt>
                <c:pt idx="645">
                  <c:v>0.86284399221666463</c:v>
                </c:pt>
                <c:pt idx="646">
                  <c:v>0.862746248944534</c:v>
                </c:pt>
                <c:pt idx="647">
                  <c:v>0.86260793451502138</c:v>
                </c:pt>
                <c:pt idx="648">
                  <c:v>0.86248175662997595</c:v>
                </c:pt>
                <c:pt idx="649">
                  <c:v>0.86232110712792998</c:v>
                </c:pt>
                <c:pt idx="650">
                  <c:v>0.86214617571010677</c:v>
                </c:pt>
                <c:pt idx="651">
                  <c:v>0.86196380455950994</c:v>
                </c:pt>
                <c:pt idx="652">
                  <c:v>0.8617075709369979</c:v>
                </c:pt>
                <c:pt idx="653">
                  <c:v>0.86140348250502974</c:v>
                </c:pt>
                <c:pt idx="654">
                  <c:v>0.86107186187938911</c:v>
                </c:pt>
                <c:pt idx="655">
                  <c:v>0.86065703553756212</c:v>
                </c:pt>
                <c:pt idx="656">
                  <c:v>0.86014022354138286</c:v>
                </c:pt>
                <c:pt idx="657">
                  <c:v>0.85953574305069835</c:v>
                </c:pt>
                <c:pt idx="658">
                  <c:v>0.85876595310576664</c:v>
                </c:pt>
                <c:pt idx="659">
                  <c:v>0.85784094235448782</c:v>
                </c:pt>
                <c:pt idx="660">
                  <c:v>0.85671732322676042</c:v>
                </c:pt>
                <c:pt idx="661">
                  <c:v>0.85532611781213952</c:v>
                </c:pt>
                <c:pt idx="662">
                  <c:v>0.85360792801206942</c:v>
                </c:pt>
                <c:pt idx="663">
                  <c:v>0.85153522266148385</c:v>
                </c:pt>
                <c:pt idx="664">
                  <c:v>0.8489954171721259</c:v>
                </c:pt>
                <c:pt idx="665">
                  <c:v>0.84595252205671323</c:v>
                </c:pt>
                <c:pt idx="666">
                  <c:v>0.84229780134625587</c:v>
                </c:pt>
                <c:pt idx="667">
                  <c:v>0.83793787730653824</c:v>
                </c:pt>
                <c:pt idx="668">
                  <c:v>0.83277439650090046</c:v>
                </c:pt>
                <c:pt idx="669">
                  <c:v>0.82672123735553971</c:v>
                </c:pt>
                <c:pt idx="670">
                  <c:v>0.81965692838901483</c:v>
                </c:pt>
                <c:pt idx="671">
                  <c:v>0.81147498023771647</c:v>
                </c:pt>
                <c:pt idx="672">
                  <c:v>0.80207242163431425</c:v>
                </c:pt>
                <c:pt idx="673">
                  <c:v>0.79135127820013362</c:v>
                </c:pt>
                <c:pt idx="674">
                  <c:v>0.77915741077088518</c:v>
                </c:pt>
                <c:pt idx="675">
                  <c:v>0.7655110274389193</c:v>
                </c:pt>
                <c:pt idx="676">
                  <c:v>0.75032284120754911</c:v>
                </c:pt>
                <c:pt idx="677">
                  <c:v>0.73348980771910921</c:v>
                </c:pt>
                <c:pt idx="678">
                  <c:v>0.7151386288422199</c:v>
                </c:pt>
                <c:pt idx="679">
                  <c:v>0.69519733179720078</c:v>
                </c:pt>
                <c:pt idx="680">
                  <c:v>0.67369255078016355</c:v>
                </c:pt>
                <c:pt idx="681">
                  <c:v>0.65084582917075329</c:v>
                </c:pt>
                <c:pt idx="682">
                  <c:v>0.62672263605919709</c:v>
                </c:pt>
                <c:pt idx="683">
                  <c:v>0.60141129391894599</c:v>
                </c:pt>
                <c:pt idx="684">
                  <c:v>0.57521826993478842</c:v>
                </c:pt>
                <c:pt idx="685">
                  <c:v>0.54821246756108866</c:v>
                </c:pt>
                <c:pt idx="686">
                  <c:v>0.52077908206116263</c:v>
                </c:pt>
                <c:pt idx="687">
                  <c:v>0.49308335171895301</c:v>
                </c:pt>
                <c:pt idx="688">
                  <c:v>0.46526740690669754</c:v>
                </c:pt>
                <c:pt idx="689">
                  <c:v>0.43772303625537434</c:v>
                </c:pt>
                <c:pt idx="690">
                  <c:v>0.41059105539248181</c:v>
                </c:pt>
                <c:pt idx="691">
                  <c:v>0.38394023139166994</c:v>
                </c:pt>
                <c:pt idx="692">
                  <c:v>0.35816787010204093</c:v>
                </c:pt>
                <c:pt idx="693">
                  <c:v>0.33329680676000956</c:v>
                </c:pt>
                <c:pt idx="694">
                  <c:v>0.30936518520018225</c:v>
                </c:pt>
                <c:pt idx="695">
                  <c:v>0.2866334967152469</c:v>
                </c:pt>
                <c:pt idx="696">
                  <c:v>0.26507467632818033</c:v>
                </c:pt>
                <c:pt idx="697">
                  <c:v>0.24465614275040362</c:v>
                </c:pt>
                <c:pt idx="698">
                  <c:v>0.2255397389736632</c:v>
                </c:pt>
                <c:pt idx="699">
                  <c:v>0.20764728995989656</c:v>
                </c:pt>
                <c:pt idx="700">
                  <c:v>0.19089644932020527</c:v>
                </c:pt>
                <c:pt idx="701">
                  <c:v>0.17538714911035039</c:v>
                </c:pt>
                <c:pt idx="702">
                  <c:v>0.16095950910835222</c:v>
                </c:pt>
                <c:pt idx="703">
                  <c:v>0.14767291819673958</c:v>
                </c:pt>
                <c:pt idx="704">
                  <c:v>0.13541629187663351</c:v>
                </c:pt>
                <c:pt idx="705">
                  <c:v>0.12408195226022412</c:v>
                </c:pt>
                <c:pt idx="706">
                  <c:v>0.11370476510132153</c:v>
                </c:pt>
                <c:pt idx="707">
                  <c:v>0.10417346798247279</c:v>
                </c:pt>
                <c:pt idx="708">
                  <c:v>9.5396927300922668E-2</c:v>
                </c:pt>
                <c:pt idx="709">
                  <c:v>8.7389338583752668E-2</c:v>
                </c:pt>
                <c:pt idx="710">
                  <c:v>8.0058264871210025E-2</c:v>
                </c:pt>
                <c:pt idx="711">
                  <c:v>7.3320355168667375E-2</c:v>
                </c:pt>
                <c:pt idx="712">
                  <c:v>6.7179255867486298E-2</c:v>
                </c:pt>
                <c:pt idx="713">
                  <c:v>6.1563466297990962E-2</c:v>
                </c:pt>
                <c:pt idx="714">
                  <c:v>5.6410811427559611E-2</c:v>
                </c:pt>
                <c:pt idx="715">
                  <c:v>5.1717978079285423E-2</c:v>
                </c:pt>
                <c:pt idx="716">
                  <c:v>4.7428502472295207E-2</c:v>
                </c:pt>
                <c:pt idx="717">
                  <c:v>4.3491925340021449E-2</c:v>
                </c:pt>
                <c:pt idx="718">
                  <c:v>3.9906667767401094E-2</c:v>
                </c:pt>
                <c:pt idx="719">
                  <c:v>3.6629471772027813E-2</c:v>
                </c:pt>
                <c:pt idx="720">
                  <c:v>3.3625481461407355E-2</c:v>
                </c:pt>
                <c:pt idx="721">
                  <c:v>3.0883894313124455E-2</c:v>
                </c:pt>
                <c:pt idx="722">
                  <c:v>2.8366638528840669E-2</c:v>
                </c:pt>
                <c:pt idx="723">
                  <c:v>2.6070085559190652E-2</c:v>
                </c:pt>
                <c:pt idx="724">
                  <c:v>2.3967713054057104E-2</c:v>
                </c:pt>
                <c:pt idx="725">
                  <c:v>2.2038473682567752E-2</c:v>
                </c:pt>
                <c:pt idx="726">
                  <c:v>2.0275108688982059E-2</c:v>
                </c:pt>
                <c:pt idx="727">
                  <c:v>1.8658147923531418E-2</c:v>
                </c:pt>
                <c:pt idx="728">
                  <c:v>1.7174096927608299E-2</c:v>
                </c:pt>
                <c:pt idx="729">
                  <c:v>1.5817992755947537E-2</c:v>
                </c:pt>
                <c:pt idx="730">
                  <c:v>1.4575106297273561E-2</c:v>
                </c:pt>
                <c:pt idx="731">
                  <c:v>1.3435107966134313E-2</c:v>
                </c:pt>
                <c:pt idx="732">
                  <c:v>1.2390398150623412E-2</c:v>
                </c:pt>
                <c:pt idx="733">
                  <c:v>1.1431658426603221E-2</c:v>
                </c:pt>
                <c:pt idx="734">
                  <c:v>1.055163711096228E-2</c:v>
                </c:pt>
                <c:pt idx="735">
                  <c:v>9.7450977146300976E-3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4046-4D06-9C6B-2B79DD63B353}"/>
            </c:ext>
          </c:extLst>
        </c:ser>
        <c:ser>
          <c:idx val="7"/>
          <c:order val="7"/>
          <c:tx>
            <c:v>F444W</c:v>
          </c:tx>
          <c:spPr>
            <a:ln w="22225" cmpd="sng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Sheet2!$T$22:$T$992</c:f>
              <c:numCache>
                <c:formatCode>General</c:formatCode>
                <c:ptCount val="971"/>
                <c:pt idx="0">
                  <c:v>5.1090060699999968</c:v>
                </c:pt>
                <c:pt idx="1">
                  <c:v>5.1076548379999922</c:v>
                </c:pt>
                <c:pt idx="2">
                  <c:v>5.1063036070000001</c:v>
                </c:pt>
                <c:pt idx="3">
                  <c:v>5.1049523749999937</c:v>
                </c:pt>
                <c:pt idx="4">
                  <c:v>5.1036011440000024</c:v>
                </c:pt>
                <c:pt idx="5">
                  <c:v>5.1022499120000004</c:v>
                </c:pt>
                <c:pt idx="6">
                  <c:v>5.1008986809999985</c:v>
                </c:pt>
                <c:pt idx="7">
                  <c:v>5.0995474500000002</c:v>
                </c:pt>
                <c:pt idx="8">
                  <c:v>5.0981962179999947</c:v>
                </c:pt>
                <c:pt idx="9">
                  <c:v>5.0968449870000008</c:v>
                </c:pt>
                <c:pt idx="10">
                  <c:v>5.0954937550000023</c:v>
                </c:pt>
                <c:pt idx="11">
                  <c:v>5.094142523999996</c:v>
                </c:pt>
                <c:pt idx="12">
                  <c:v>5.0927912920000002</c:v>
                </c:pt>
                <c:pt idx="13">
                  <c:v>5.0914400610000001</c:v>
                </c:pt>
                <c:pt idx="14">
                  <c:v>5.0900888289999937</c:v>
                </c:pt>
                <c:pt idx="15">
                  <c:v>5.0887375979999963</c:v>
                </c:pt>
                <c:pt idx="16">
                  <c:v>5.0873863669999926</c:v>
                </c:pt>
                <c:pt idx="17">
                  <c:v>5.0860351350000004</c:v>
                </c:pt>
                <c:pt idx="18">
                  <c:v>5.0846839040000003</c:v>
                </c:pt>
                <c:pt idx="19">
                  <c:v>5.0833326719999965</c:v>
                </c:pt>
                <c:pt idx="20">
                  <c:v>5.0819814409999964</c:v>
                </c:pt>
                <c:pt idx="21">
                  <c:v>5.0806302089999962</c:v>
                </c:pt>
                <c:pt idx="22">
                  <c:v>5.0792789780000014</c:v>
                </c:pt>
                <c:pt idx="23">
                  <c:v>5.0779277469999959</c:v>
                </c:pt>
                <c:pt idx="24">
                  <c:v>5.0765765150000002</c:v>
                </c:pt>
                <c:pt idx="25">
                  <c:v>5.0752252840000036</c:v>
                </c:pt>
                <c:pt idx="26">
                  <c:v>5.0738740519999963</c:v>
                </c:pt>
                <c:pt idx="27">
                  <c:v>5.0725228209999962</c:v>
                </c:pt>
                <c:pt idx="28">
                  <c:v>5.0711715889999995</c:v>
                </c:pt>
                <c:pt idx="29">
                  <c:v>5.0698203579999959</c:v>
                </c:pt>
                <c:pt idx="30">
                  <c:v>5.0684691260000001</c:v>
                </c:pt>
                <c:pt idx="31">
                  <c:v>5.0671178949999947</c:v>
                </c:pt>
                <c:pt idx="32">
                  <c:v>5.0657666639999963</c:v>
                </c:pt>
                <c:pt idx="33">
                  <c:v>5.0644154319999926</c:v>
                </c:pt>
                <c:pt idx="34">
                  <c:v>5.0630642009999969</c:v>
                </c:pt>
                <c:pt idx="35">
                  <c:v>5.0617129689999958</c:v>
                </c:pt>
                <c:pt idx="36">
                  <c:v>5.0603617379999966</c:v>
                </c:pt>
                <c:pt idx="37">
                  <c:v>5.0590105059999964</c:v>
                </c:pt>
                <c:pt idx="38">
                  <c:v>5.0576592749999962</c:v>
                </c:pt>
                <c:pt idx="39">
                  <c:v>5.0563080440000014</c:v>
                </c:pt>
                <c:pt idx="40">
                  <c:v>5.0549568119999932</c:v>
                </c:pt>
                <c:pt idx="41">
                  <c:v>5.0536055810000002</c:v>
                </c:pt>
                <c:pt idx="42">
                  <c:v>5.0522543489999947</c:v>
                </c:pt>
                <c:pt idx="43">
                  <c:v>5.0509031179999964</c:v>
                </c:pt>
                <c:pt idx="44">
                  <c:v>5.0495518860000006</c:v>
                </c:pt>
                <c:pt idx="45">
                  <c:v>5.0482006549999996</c:v>
                </c:pt>
                <c:pt idx="46">
                  <c:v>5.0468494229999994</c:v>
                </c:pt>
                <c:pt idx="47">
                  <c:v>5.0454981920000037</c:v>
                </c:pt>
                <c:pt idx="48">
                  <c:v>5.0441469609999947</c:v>
                </c:pt>
                <c:pt idx="49">
                  <c:v>5.0427957290000007</c:v>
                </c:pt>
                <c:pt idx="50">
                  <c:v>5.0414444979999997</c:v>
                </c:pt>
                <c:pt idx="51">
                  <c:v>5.0400932659999995</c:v>
                </c:pt>
                <c:pt idx="52">
                  <c:v>5.0387420350000038</c:v>
                </c:pt>
                <c:pt idx="53">
                  <c:v>5.0373908030000001</c:v>
                </c:pt>
                <c:pt idx="54">
                  <c:v>5.036039572</c:v>
                </c:pt>
                <c:pt idx="55">
                  <c:v>5.0346883409999963</c:v>
                </c:pt>
                <c:pt idx="56">
                  <c:v>5.0333371089999996</c:v>
                </c:pt>
                <c:pt idx="57">
                  <c:v>5.0319858779999933</c:v>
                </c:pt>
                <c:pt idx="58">
                  <c:v>5.0306346459999975</c:v>
                </c:pt>
                <c:pt idx="59">
                  <c:v>5.0292834150000036</c:v>
                </c:pt>
                <c:pt idx="60">
                  <c:v>5.0279321829999963</c:v>
                </c:pt>
                <c:pt idx="61">
                  <c:v>5.0265809519999944</c:v>
                </c:pt>
                <c:pt idx="62">
                  <c:v>5.0252297200000013</c:v>
                </c:pt>
                <c:pt idx="63">
                  <c:v>5.0238784889999986</c:v>
                </c:pt>
                <c:pt idx="64">
                  <c:v>5.0225272579999922</c:v>
                </c:pt>
                <c:pt idx="65">
                  <c:v>5.0211760259999965</c:v>
                </c:pt>
                <c:pt idx="66">
                  <c:v>5.0198247950000034</c:v>
                </c:pt>
                <c:pt idx="67">
                  <c:v>5.0184735629999961</c:v>
                </c:pt>
                <c:pt idx="68">
                  <c:v>5.017122331999996</c:v>
                </c:pt>
                <c:pt idx="69">
                  <c:v>5.0157711000000003</c:v>
                </c:pt>
                <c:pt idx="70">
                  <c:v>5.0144198689999913</c:v>
                </c:pt>
                <c:pt idx="71">
                  <c:v>5.0130686369999964</c:v>
                </c:pt>
                <c:pt idx="72">
                  <c:v>5.0117174059999998</c:v>
                </c:pt>
                <c:pt idx="73">
                  <c:v>5.0103661749999997</c:v>
                </c:pt>
                <c:pt idx="74">
                  <c:v>5.0090149429999968</c:v>
                </c:pt>
                <c:pt idx="75">
                  <c:v>5.0076637119999994</c:v>
                </c:pt>
                <c:pt idx="76">
                  <c:v>5.0063124799999965</c:v>
                </c:pt>
                <c:pt idx="77">
                  <c:v>5.0049612489999937</c:v>
                </c:pt>
                <c:pt idx="78">
                  <c:v>5.0036100169999962</c:v>
                </c:pt>
                <c:pt idx="79">
                  <c:v>5.0022587860000014</c:v>
                </c:pt>
                <c:pt idx="80">
                  <c:v>5.000907554999996</c:v>
                </c:pt>
                <c:pt idx="81">
                  <c:v>4.9995563230000002</c:v>
                </c:pt>
                <c:pt idx="82">
                  <c:v>4.9982050920000036</c:v>
                </c:pt>
                <c:pt idx="83">
                  <c:v>4.9968538599999963</c:v>
                </c:pt>
                <c:pt idx="84">
                  <c:v>4.9955026289999962</c:v>
                </c:pt>
                <c:pt idx="85">
                  <c:v>4.994151396999996</c:v>
                </c:pt>
                <c:pt idx="86">
                  <c:v>4.9928001659999985</c:v>
                </c:pt>
                <c:pt idx="87">
                  <c:v>4.9914489340000037</c:v>
                </c:pt>
                <c:pt idx="88">
                  <c:v>4.9900977030000035</c:v>
                </c:pt>
                <c:pt idx="89">
                  <c:v>4.9887464719999999</c:v>
                </c:pt>
                <c:pt idx="90">
                  <c:v>4.9873952399999961</c:v>
                </c:pt>
                <c:pt idx="91">
                  <c:v>4.9860440090000004</c:v>
                </c:pt>
                <c:pt idx="92">
                  <c:v>4.9846927770000002</c:v>
                </c:pt>
                <c:pt idx="93">
                  <c:v>4.9833415459999992</c:v>
                </c:pt>
                <c:pt idx="94">
                  <c:v>4.9819903139999999</c:v>
                </c:pt>
                <c:pt idx="95">
                  <c:v>4.980639083000006</c:v>
                </c:pt>
                <c:pt idx="96">
                  <c:v>4.9792878520000023</c:v>
                </c:pt>
                <c:pt idx="97">
                  <c:v>4.9779366199999968</c:v>
                </c:pt>
                <c:pt idx="98">
                  <c:v>4.9765853890000002</c:v>
                </c:pt>
                <c:pt idx="99">
                  <c:v>4.975234157</c:v>
                </c:pt>
                <c:pt idx="100">
                  <c:v>4.9738829259999999</c:v>
                </c:pt>
                <c:pt idx="101">
                  <c:v>4.9725316940000024</c:v>
                </c:pt>
                <c:pt idx="102">
                  <c:v>4.9711804629999996</c:v>
                </c:pt>
                <c:pt idx="103">
                  <c:v>4.9698292309999985</c:v>
                </c:pt>
                <c:pt idx="104">
                  <c:v>4.9684780000000002</c:v>
                </c:pt>
                <c:pt idx="105">
                  <c:v>4.9671267689999947</c:v>
                </c:pt>
                <c:pt idx="106">
                  <c:v>4.9657755369999945</c:v>
                </c:pt>
                <c:pt idx="107">
                  <c:v>4.9644243059999962</c:v>
                </c:pt>
                <c:pt idx="108">
                  <c:v>4.9630730739999995</c:v>
                </c:pt>
                <c:pt idx="109">
                  <c:v>4.9617218430000003</c:v>
                </c:pt>
                <c:pt idx="110">
                  <c:v>4.9603706110000001</c:v>
                </c:pt>
                <c:pt idx="111">
                  <c:v>4.9590193800000035</c:v>
                </c:pt>
                <c:pt idx="112">
                  <c:v>4.9576681479999998</c:v>
                </c:pt>
                <c:pt idx="113">
                  <c:v>4.9563169170000005</c:v>
                </c:pt>
                <c:pt idx="114">
                  <c:v>4.9549656859999995</c:v>
                </c:pt>
                <c:pt idx="115">
                  <c:v>4.9536144539999976</c:v>
                </c:pt>
                <c:pt idx="116">
                  <c:v>4.9522632230000037</c:v>
                </c:pt>
                <c:pt idx="117">
                  <c:v>4.9509119909999963</c:v>
                </c:pt>
                <c:pt idx="118">
                  <c:v>4.9495607600000024</c:v>
                </c:pt>
                <c:pt idx="119">
                  <c:v>4.9482095280000014</c:v>
                </c:pt>
                <c:pt idx="120">
                  <c:v>4.9468582969999995</c:v>
                </c:pt>
                <c:pt idx="121">
                  <c:v>4.9455070659999985</c:v>
                </c:pt>
                <c:pt idx="122">
                  <c:v>4.9441558339999947</c:v>
                </c:pt>
                <c:pt idx="123">
                  <c:v>4.9428046029999964</c:v>
                </c:pt>
                <c:pt idx="124">
                  <c:v>4.9414533709999997</c:v>
                </c:pt>
                <c:pt idx="125">
                  <c:v>4.9401021399999996</c:v>
                </c:pt>
                <c:pt idx="126">
                  <c:v>4.9387509080000003</c:v>
                </c:pt>
                <c:pt idx="127">
                  <c:v>4.9373996770000002</c:v>
                </c:pt>
                <c:pt idx="128">
                  <c:v>4.9360484450000071</c:v>
                </c:pt>
                <c:pt idx="129">
                  <c:v>4.9346972139999998</c:v>
                </c:pt>
                <c:pt idx="130">
                  <c:v>4.9333459830000059</c:v>
                </c:pt>
                <c:pt idx="131">
                  <c:v>4.9319947510000004</c:v>
                </c:pt>
                <c:pt idx="132">
                  <c:v>4.9306435199999994</c:v>
                </c:pt>
                <c:pt idx="133">
                  <c:v>4.9292922880000036</c:v>
                </c:pt>
                <c:pt idx="134">
                  <c:v>4.9279410569999946</c:v>
                </c:pt>
                <c:pt idx="135">
                  <c:v>4.9265898249999962</c:v>
                </c:pt>
                <c:pt idx="136">
                  <c:v>4.9252385940000014</c:v>
                </c:pt>
                <c:pt idx="137">
                  <c:v>4.923887362999996</c:v>
                </c:pt>
                <c:pt idx="138">
                  <c:v>4.9225361309999958</c:v>
                </c:pt>
                <c:pt idx="139">
                  <c:v>4.9211848999999948</c:v>
                </c:pt>
                <c:pt idx="140">
                  <c:v>4.9198336679999963</c:v>
                </c:pt>
                <c:pt idx="141">
                  <c:v>4.9184824369999962</c:v>
                </c:pt>
                <c:pt idx="142">
                  <c:v>4.917131204999996</c:v>
                </c:pt>
                <c:pt idx="143">
                  <c:v>4.9157799740000003</c:v>
                </c:pt>
                <c:pt idx="144">
                  <c:v>4.9144287420000001</c:v>
                </c:pt>
                <c:pt idx="145">
                  <c:v>4.913077511</c:v>
                </c:pt>
                <c:pt idx="146">
                  <c:v>4.9117262799999963</c:v>
                </c:pt>
                <c:pt idx="147">
                  <c:v>4.9103750479999961</c:v>
                </c:pt>
                <c:pt idx="148">
                  <c:v>4.9090238170000013</c:v>
                </c:pt>
                <c:pt idx="149">
                  <c:v>4.9076725850000038</c:v>
                </c:pt>
                <c:pt idx="150">
                  <c:v>4.9063213540000037</c:v>
                </c:pt>
                <c:pt idx="151">
                  <c:v>4.9049701219999964</c:v>
                </c:pt>
                <c:pt idx="152">
                  <c:v>4.9036188909999998</c:v>
                </c:pt>
                <c:pt idx="153">
                  <c:v>4.9022676600000024</c:v>
                </c:pt>
                <c:pt idx="154">
                  <c:v>4.9009164279999968</c:v>
                </c:pt>
                <c:pt idx="155">
                  <c:v>4.8995651970000003</c:v>
                </c:pt>
                <c:pt idx="156">
                  <c:v>4.8982139650000001</c:v>
                </c:pt>
                <c:pt idx="157">
                  <c:v>4.8968627339999999</c:v>
                </c:pt>
                <c:pt idx="158">
                  <c:v>4.8955115019999944</c:v>
                </c:pt>
                <c:pt idx="159">
                  <c:v>4.8941602709999925</c:v>
                </c:pt>
                <c:pt idx="160">
                  <c:v>4.892809038999995</c:v>
                </c:pt>
                <c:pt idx="161">
                  <c:v>4.8914578079999957</c:v>
                </c:pt>
                <c:pt idx="162">
                  <c:v>4.8901065769999903</c:v>
                </c:pt>
                <c:pt idx="163">
                  <c:v>4.8887553449999963</c:v>
                </c:pt>
                <c:pt idx="164">
                  <c:v>4.8874041139999962</c:v>
                </c:pt>
                <c:pt idx="165">
                  <c:v>4.8860528819999995</c:v>
                </c:pt>
                <c:pt idx="166">
                  <c:v>4.8847016509999959</c:v>
                </c:pt>
                <c:pt idx="167">
                  <c:v>4.8833504190000001</c:v>
                </c:pt>
                <c:pt idx="168">
                  <c:v>4.8819991880000035</c:v>
                </c:pt>
                <c:pt idx="169">
                  <c:v>4.8806479559999998</c:v>
                </c:pt>
                <c:pt idx="170">
                  <c:v>4.8792967250000059</c:v>
                </c:pt>
                <c:pt idx="171">
                  <c:v>4.8779454939999995</c:v>
                </c:pt>
                <c:pt idx="172">
                  <c:v>4.8765942619999949</c:v>
                </c:pt>
                <c:pt idx="173">
                  <c:v>4.8752430310000037</c:v>
                </c:pt>
                <c:pt idx="174">
                  <c:v>4.8738917989999999</c:v>
                </c:pt>
                <c:pt idx="175">
                  <c:v>4.8725405679999945</c:v>
                </c:pt>
                <c:pt idx="176">
                  <c:v>4.8711893360000005</c:v>
                </c:pt>
                <c:pt idx="177">
                  <c:v>4.8698381049999995</c:v>
                </c:pt>
                <c:pt idx="178">
                  <c:v>4.8684868739999931</c:v>
                </c:pt>
                <c:pt idx="179">
                  <c:v>4.8671356419999912</c:v>
                </c:pt>
                <c:pt idx="180">
                  <c:v>4.8657844109999937</c:v>
                </c:pt>
                <c:pt idx="181">
                  <c:v>4.8644331789999926</c:v>
                </c:pt>
                <c:pt idx="182">
                  <c:v>4.8630819479999925</c:v>
                </c:pt>
                <c:pt idx="183">
                  <c:v>4.8617307159999985</c:v>
                </c:pt>
                <c:pt idx="184">
                  <c:v>4.8603794850000037</c:v>
                </c:pt>
                <c:pt idx="185">
                  <c:v>4.859028253</c:v>
                </c:pt>
                <c:pt idx="186">
                  <c:v>4.8576770219999963</c:v>
                </c:pt>
                <c:pt idx="187">
                  <c:v>4.8563257910000024</c:v>
                </c:pt>
                <c:pt idx="188">
                  <c:v>4.8549745589999889</c:v>
                </c:pt>
                <c:pt idx="189">
                  <c:v>4.8536233279999985</c:v>
                </c:pt>
                <c:pt idx="190">
                  <c:v>4.8522720960000001</c:v>
                </c:pt>
                <c:pt idx="191">
                  <c:v>4.8509208649999946</c:v>
                </c:pt>
                <c:pt idx="192">
                  <c:v>4.8495696329999998</c:v>
                </c:pt>
                <c:pt idx="193">
                  <c:v>4.8482184020000014</c:v>
                </c:pt>
                <c:pt idx="194">
                  <c:v>4.8468671709999995</c:v>
                </c:pt>
                <c:pt idx="195">
                  <c:v>4.8455159389999922</c:v>
                </c:pt>
                <c:pt idx="196">
                  <c:v>4.8441647079999948</c:v>
                </c:pt>
                <c:pt idx="197">
                  <c:v>4.8428134759999963</c:v>
                </c:pt>
                <c:pt idx="198">
                  <c:v>4.8414622449999998</c:v>
                </c:pt>
                <c:pt idx="199">
                  <c:v>4.840111012999996</c:v>
                </c:pt>
                <c:pt idx="200">
                  <c:v>4.8387597820000039</c:v>
                </c:pt>
                <c:pt idx="201">
                  <c:v>4.8374085499999957</c:v>
                </c:pt>
                <c:pt idx="202">
                  <c:v>4.8360573189999965</c:v>
                </c:pt>
                <c:pt idx="203">
                  <c:v>4.8347060879999963</c:v>
                </c:pt>
                <c:pt idx="204">
                  <c:v>4.8333548559999961</c:v>
                </c:pt>
                <c:pt idx="205">
                  <c:v>4.8320036250000014</c:v>
                </c:pt>
                <c:pt idx="206">
                  <c:v>4.8306523930000038</c:v>
                </c:pt>
                <c:pt idx="207">
                  <c:v>4.8293011620000001</c:v>
                </c:pt>
                <c:pt idx="208">
                  <c:v>4.8279499299999937</c:v>
                </c:pt>
                <c:pt idx="209">
                  <c:v>4.8265986989999963</c:v>
                </c:pt>
                <c:pt idx="210">
                  <c:v>4.8252474679999962</c:v>
                </c:pt>
                <c:pt idx="211">
                  <c:v>4.823896235999996</c:v>
                </c:pt>
                <c:pt idx="212">
                  <c:v>4.8225450049999958</c:v>
                </c:pt>
                <c:pt idx="213">
                  <c:v>4.8211937730000001</c:v>
                </c:pt>
                <c:pt idx="214">
                  <c:v>4.819842542</c:v>
                </c:pt>
                <c:pt idx="215">
                  <c:v>4.8184913100000006</c:v>
                </c:pt>
                <c:pt idx="216">
                  <c:v>4.8171400789999925</c:v>
                </c:pt>
                <c:pt idx="217">
                  <c:v>4.8157888469999905</c:v>
                </c:pt>
                <c:pt idx="218">
                  <c:v>4.8144376159999949</c:v>
                </c:pt>
                <c:pt idx="219">
                  <c:v>4.8130863849999965</c:v>
                </c:pt>
                <c:pt idx="220">
                  <c:v>4.8117351529999963</c:v>
                </c:pt>
                <c:pt idx="221">
                  <c:v>4.8103839219999962</c:v>
                </c:pt>
                <c:pt idx="222">
                  <c:v>4.8090326900000004</c:v>
                </c:pt>
                <c:pt idx="223">
                  <c:v>4.8076814589999959</c:v>
                </c:pt>
                <c:pt idx="224">
                  <c:v>4.8063302269999957</c:v>
                </c:pt>
                <c:pt idx="225">
                  <c:v>4.8049789959999964</c:v>
                </c:pt>
                <c:pt idx="226">
                  <c:v>4.8036277639999998</c:v>
                </c:pt>
                <c:pt idx="227">
                  <c:v>4.8022765330000006</c:v>
                </c:pt>
                <c:pt idx="228">
                  <c:v>4.800925301999996</c:v>
                </c:pt>
                <c:pt idx="229">
                  <c:v>4.7995740699999949</c:v>
                </c:pt>
                <c:pt idx="230">
                  <c:v>4.7982228390000001</c:v>
                </c:pt>
                <c:pt idx="231">
                  <c:v>4.7968716069999964</c:v>
                </c:pt>
                <c:pt idx="232">
                  <c:v>4.7955203759999971</c:v>
                </c:pt>
                <c:pt idx="233">
                  <c:v>4.7941691440000014</c:v>
                </c:pt>
                <c:pt idx="234">
                  <c:v>4.7928179129999959</c:v>
                </c:pt>
                <c:pt idx="235">
                  <c:v>4.7914666820000038</c:v>
                </c:pt>
                <c:pt idx="236">
                  <c:v>4.7901154499999947</c:v>
                </c:pt>
                <c:pt idx="237">
                  <c:v>4.7887642189999964</c:v>
                </c:pt>
                <c:pt idx="238">
                  <c:v>4.7874129869999962</c:v>
                </c:pt>
                <c:pt idx="239">
                  <c:v>4.7860617560000014</c:v>
                </c:pt>
                <c:pt idx="240">
                  <c:v>4.7847105239999959</c:v>
                </c:pt>
                <c:pt idx="241">
                  <c:v>4.7833592930000037</c:v>
                </c:pt>
                <c:pt idx="242">
                  <c:v>4.7820080610000009</c:v>
                </c:pt>
                <c:pt idx="243">
                  <c:v>4.7806568299999963</c:v>
                </c:pt>
                <c:pt idx="244">
                  <c:v>4.7793055990000024</c:v>
                </c:pt>
                <c:pt idx="245">
                  <c:v>4.7779543669999933</c:v>
                </c:pt>
                <c:pt idx="246">
                  <c:v>4.776603136000003</c:v>
                </c:pt>
                <c:pt idx="247">
                  <c:v>4.7752519040000037</c:v>
                </c:pt>
                <c:pt idx="248">
                  <c:v>4.773900673</c:v>
                </c:pt>
                <c:pt idx="249">
                  <c:v>4.7725494409999998</c:v>
                </c:pt>
                <c:pt idx="250">
                  <c:v>4.7711982099999997</c:v>
                </c:pt>
                <c:pt idx="251">
                  <c:v>4.769846978999996</c:v>
                </c:pt>
                <c:pt idx="252">
                  <c:v>4.7684957469999958</c:v>
                </c:pt>
                <c:pt idx="253">
                  <c:v>4.7671445159999948</c:v>
                </c:pt>
                <c:pt idx="254">
                  <c:v>4.7657932839999999</c:v>
                </c:pt>
                <c:pt idx="255">
                  <c:v>4.7644420529999962</c:v>
                </c:pt>
                <c:pt idx="256">
                  <c:v>4.763090820999996</c:v>
                </c:pt>
                <c:pt idx="257">
                  <c:v>4.7617395900000004</c:v>
                </c:pt>
                <c:pt idx="258">
                  <c:v>4.7603883579999957</c:v>
                </c:pt>
                <c:pt idx="259">
                  <c:v>4.759037127</c:v>
                </c:pt>
                <c:pt idx="260">
                  <c:v>4.7576858959999964</c:v>
                </c:pt>
                <c:pt idx="261">
                  <c:v>4.7563346639999962</c:v>
                </c:pt>
                <c:pt idx="262">
                  <c:v>4.7549834330000005</c:v>
                </c:pt>
                <c:pt idx="263">
                  <c:v>4.7536322010000003</c:v>
                </c:pt>
                <c:pt idx="264">
                  <c:v>4.7522809699999957</c:v>
                </c:pt>
                <c:pt idx="265">
                  <c:v>4.750929738</c:v>
                </c:pt>
                <c:pt idx="266">
                  <c:v>4.7495785069999963</c:v>
                </c:pt>
                <c:pt idx="267">
                  <c:v>4.7482272759999997</c:v>
                </c:pt>
                <c:pt idx="268">
                  <c:v>4.7468760439999995</c:v>
                </c:pt>
                <c:pt idx="269">
                  <c:v>4.7455248129999958</c:v>
                </c:pt>
                <c:pt idx="270">
                  <c:v>4.7441735810000001</c:v>
                </c:pt>
                <c:pt idx="271">
                  <c:v>4.74282235</c:v>
                </c:pt>
                <c:pt idx="272">
                  <c:v>4.7414711180000024</c:v>
                </c:pt>
                <c:pt idx="273">
                  <c:v>4.7401198869999961</c:v>
                </c:pt>
                <c:pt idx="274">
                  <c:v>4.7387686549999994</c:v>
                </c:pt>
                <c:pt idx="275">
                  <c:v>4.7374174240000002</c:v>
                </c:pt>
                <c:pt idx="276">
                  <c:v>4.7360661930000072</c:v>
                </c:pt>
                <c:pt idx="277">
                  <c:v>4.7347149609999937</c:v>
                </c:pt>
                <c:pt idx="278">
                  <c:v>4.7333637300000042</c:v>
                </c:pt>
                <c:pt idx="279">
                  <c:v>4.7320124980000013</c:v>
                </c:pt>
                <c:pt idx="280">
                  <c:v>4.7306612670000003</c:v>
                </c:pt>
                <c:pt idx="281">
                  <c:v>4.7293100350000001</c:v>
                </c:pt>
                <c:pt idx="282">
                  <c:v>4.7279588039999947</c:v>
                </c:pt>
                <c:pt idx="283">
                  <c:v>4.7266075719999963</c:v>
                </c:pt>
                <c:pt idx="284">
                  <c:v>4.7252563410000006</c:v>
                </c:pt>
                <c:pt idx="285">
                  <c:v>4.723905109999996</c:v>
                </c:pt>
                <c:pt idx="286">
                  <c:v>4.7225538779999905</c:v>
                </c:pt>
                <c:pt idx="287">
                  <c:v>4.7212026470000001</c:v>
                </c:pt>
                <c:pt idx="288">
                  <c:v>4.7198514149999999</c:v>
                </c:pt>
                <c:pt idx="289">
                  <c:v>4.7185001840000034</c:v>
                </c:pt>
                <c:pt idx="290">
                  <c:v>4.7171489519999961</c:v>
                </c:pt>
                <c:pt idx="291">
                  <c:v>4.7157977209999995</c:v>
                </c:pt>
                <c:pt idx="292">
                  <c:v>4.7144464900000003</c:v>
                </c:pt>
                <c:pt idx="293">
                  <c:v>4.7130952579999947</c:v>
                </c:pt>
                <c:pt idx="294">
                  <c:v>4.7117440269999964</c:v>
                </c:pt>
                <c:pt idx="295">
                  <c:v>4.7103927950000042</c:v>
                </c:pt>
                <c:pt idx="296">
                  <c:v>4.7090415640000014</c:v>
                </c:pt>
                <c:pt idx="297">
                  <c:v>4.7076903320000003</c:v>
                </c:pt>
                <c:pt idx="298">
                  <c:v>4.7063391009999993</c:v>
                </c:pt>
                <c:pt idx="299">
                  <c:v>4.7049878689999911</c:v>
                </c:pt>
                <c:pt idx="300">
                  <c:v>4.7036366379999963</c:v>
                </c:pt>
                <c:pt idx="301">
                  <c:v>4.7022854070000006</c:v>
                </c:pt>
                <c:pt idx="302">
                  <c:v>4.7009341749999969</c:v>
                </c:pt>
                <c:pt idx="303">
                  <c:v>4.699582943999995</c:v>
                </c:pt>
                <c:pt idx="304">
                  <c:v>4.6982317120000001</c:v>
                </c:pt>
                <c:pt idx="305">
                  <c:v>4.696880481</c:v>
                </c:pt>
                <c:pt idx="306">
                  <c:v>4.6955292489999936</c:v>
                </c:pt>
                <c:pt idx="307">
                  <c:v>4.6941780179999926</c:v>
                </c:pt>
                <c:pt idx="308">
                  <c:v>4.692826786999996</c:v>
                </c:pt>
                <c:pt idx="309">
                  <c:v>4.6914755549999958</c:v>
                </c:pt>
                <c:pt idx="310">
                  <c:v>4.6901243239999957</c:v>
                </c:pt>
                <c:pt idx="311">
                  <c:v>4.6887730919999999</c:v>
                </c:pt>
                <c:pt idx="312">
                  <c:v>4.6874218609999936</c:v>
                </c:pt>
                <c:pt idx="313">
                  <c:v>4.686070628999996</c:v>
                </c:pt>
                <c:pt idx="314">
                  <c:v>4.6847193979999968</c:v>
                </c:pt>
                <c:pt idx="315">
                  <c:v>4.6833681660000002</c:v>
                </c:pt>
                <c:pt idx="316">
                  <c:v>4.6820169349999947</c:v>
                </c:pt>
                <c:pt idx="317">
                  <c:v>4.6806657039999999</c:v>
                </c:pt>
                <c:pt idx="318">
                  <c:v>4.6793144719999962</c:v>
                </c:pt>
                <c:pt idx="319">
                  <c:v>4.6779632410000005</c:v>
                </c:pt>
                <c:pt idx="320">
                  <c:v>4.6766120090000003</c:v>
                </c:pt>
                <c:pt idx="321">
                  <c:v>4.6752607780000002</c:v>
                </c:pt>
                <c:pt idx="322">
                  <c:v>4.6739095459999964</c:v>
                </c:pt>
                <c:pt idx="323">
                  <c:v>4.6725583149999963</c:v>
                </c:pt>
                <c:pt idx="324">
                  <c:v>4.6712070830000059</c:v>
                </c:pt>
                <c:pt idx="325">
                  <c:v>4.6698558519999924</c:v>
                </c:pt>
                <c:pt idx="326">
                  <c:v>4.6685046209999932</c:v>
                </c:pt>
                <c:pt idx="327">
                  <c:v>4.6671533889999948</c:v>
                </c:pt>
                <c:pt idx="328">
                  <c:v>4.6658021579999946</c:v>
                </c:pt>
                <c:pt idx="329">
                  <c:v>4.6644509259999936</c:v>
                </c:pt>
                <c:pt idx="330">
                  <c:v>4.6630996949999997</c:v>
                </c:pt>
                <c:pt idx="331">
                  <c:v>4.6617484630000003</c:v>
                </c:pt>
                <c:pt idx="332">
                  <c:v>4.6603972319999958</c:v>
                </c:pt>
                <c:pt idx="333">
                  <c:v>4.6590460010000001</c:v>
                </c:pt>
                <c:pt idx="334">
                  <c:v>4.6576947689999937</c:v>
                </c:pt>
                <c:pt idx="335">
                  <c:v>4.6563435379999962</c:v>
                </c:pt>
                <c:pt idx="336">
                  <c:v>4.6549923059999969</c:v>
                </c:pt>
                <c:pt idx="337">
                  <c:v>4.6536410749999995</c:v>
                </c:pt>
                <c:pt idx="338">
                  <c:v>4.6522898429999948</c:v>
                </c:pt>
                <c:pt idx="339">
                  <c:v>4.6509386119999947</c:v>
                </c:pt>
                <c:pt idx="340">
                  <c:v>4.6495873799999936</c:v>
                </c:pt>
                <c:pt idx="341">
                  <c:v>4.6482361490000006</c:v>
                </c:pt>
                <c:pt idx="342">
                  <c:v>4.6468849179999925</c:v>
                </c:pt>
                <c:pt idx="343">
                  <c:v>4.6455336859999985</c:v>
                </c:pt>
                <c:pt idx="344">
                  <c:v>4.6441824549999957</c:v>
                </c:pt>
                <c:pt idx="345">
                  <c:v>4.6428312229999946</c:v>
                </c:pt>
                <c:pt idx="346">
                  <c:v>4.6414799919999998</c:v>
                </c:pt>
                <c:pt idx="347">
                  <c:v>4.6401287599999961</c:v>
                </c:pt>
                <c:pt idx="348">
                  <c:v>4.6387775289999968</c:v>
                </c:pt>
                <c:pt idx="349">
                  <c:v>4.6374262979999958</c:v>
                </c:pt>
                <c:pt idx="350">
                  <c:v>4.6360750659999965</c:v>
                </c:pt>
                <c:pt idx="351">
                  <c:v>4.634723835</c:v>
                </c:pt>
                <c:pt idx="352">
                  <c:v>4.6333726029999998</c:v>
                </c:pt>
                <c:pt idx="353">
                  <c:v>4.6320213720000005</c:v>
                </c:pt>
                <c:pt idx="354">
                  <c:v>4.6306701400000003</c:v>
                </c:pt>
                <c:pt idx="355">
                  <c:v>4.6293189089999949</c:v>
                </c:pt>
                <c:pt idx="356">
                  <c:v>4.6279676769999911</c:v>
                </c:pt>
                <c:pt idx="357">
                  <c:v>4.6266164459999963</c:v>
                </c:pt>
                <c:pt idx="358">
                  <c:v>4.6252652150000007</c:v>
                </c:pt>
                <c:pt idx="359">
                  <c:v>4.6239139829999969</c:v>
                </c:pt>
                <c:pt idx="360">
                  <c:v>4.622562751999995</c:v>
                </c:pt>
                <c:pt idx="361">
                  <c:v>4.6212115199999957</c:v>
                </c:pt>
                <c:pt idx="362">
                  <c:v>4.619860289</c:v>
                </c:pt>
                <c:pt idx="363">
                  <c:v>4.6185090569999936</c:v>
                </c:pt>
                <c:pt idx="364">
                  <c:v>4.6171578259999926</c:v>
                </c:pt>
                <c:pt idx="365">
                  <c:v>4.6158065950000005</c:v>
                </c:pt>
                <c:pt idx="366">
                  <c:v>4.6144553629999931</c:v>
                </c:pt>
                <c:pt idx="367">
                  <c:v>4.6131041319999957</c:v>
                </c:pt>
                <c:pt idx="368">
                  <c:v>4.6117529000000008</c:v>
                </c:pt>
                <c:pt idx="369">
                  <c:v>4.6104016689999936</c:v>
                </c:pt>
                <c:pt idx="370">
                  <c:v>4.6090504369999961</c:v>
                </c:pt>
                <c:pt idx="371">
                  <c:v>4.6076992059999995</c:v>
                </c:pt>
                <c:pt idx="372">
                  <c:v>4.6063479740000002</c:v>
                </c:pt>
                <c:pt idx="373">
                  <c:v>4.6049967429999947</c:v>
                </c:pt>
                <c:pt idx="374">
                  <c:v>4.6036455119999964</c:v>
                </c:pt>
                <c:pt idx="375">
                  <c:v>4.6022942799999926</c:v>
                </c:pt>
                <c:pt idx="376">
                  <c:v>4.6009430490000005</c:v>
                </c:pt>
                <c:pt idx="377">
                  <c:v>4.5995918169999959</c:v>
                </c:pt>
                <c:pt idx="378">
                  <c:v>4.5982405860000002</c:v>
                </c:pt>
                <c:pt idx="379">
                  <c:v>4.596889354</c:v>
                </c:pt>
                <c:pt idx="380">
                  <c:v>4.5955381229999963</c:v>
                </c:pt>
                <c:pt idx="381">
                  <c:v>4.5941868909999943</c:v>
                </c:pt>
                <c:pt idx="382">
                  <c:v>4.5928356599999924</c:v>
                </c:pt>
                <c:pt idx="383">
                  <c:v>4.5914844289999959</c:v>
                </c:pt>
                <c:pt idx="384">
                  <c:v>4.5901331970000001</c:v>
                </c:pt>
                <c:pt idx="385">
                  <c:v>4.5887819659999964</c:v>
                </c:pt>
                <c:pt idx="386">
                  <c:v>4.5874307339999962</c:v>
                </c:pt>
                <c:pt idx="387">
                  <c:v>4.5860795029999997</c:v>
                </c:pt>
                <c:pt idx="388">
                  <c:v>4.5847282709999968</c:v>
                </c:pt>
                <c:pt idx="389">
                  <c:v>4.5833770400000002</c:v>
                </c:pt>
                <c:pt idx="390">
                  <c:v>4.5820258089999957</c:v>
                </c:pt>
                <c:pt idx="391">
                  <c:v>4.5806745769999937</c:v>
                </c:pt>
                <c:pt idx="392">
                  <c:v>4.5793233460000033</c:v>
                </c:pt>
                <c:pt idx="393">
                  <c:v>4.5779721140000014</c:v>
                </c:pt>
                <c:pt idx="394">
                  <c:v>4.576620883000003</c:v>
                </c:pt>
                <c:pt idx="395">
                  <c:v>4.5752696509999993</c:v>
                </c:pt>
                <c:pt idx="396">
                  <c:v>4.57391842</c:v>
                </c:pt>
                <c:pt idx="397">
                  <c:v>4.5725671879999998</c:v>
                </c:pt>
                <c:pt idx="398">
                  <c:v>4.5712159570000006</c:v>
                </c:pt>
                <c:pt idx="399">
                  <c:v>4.5698647259999996</c:v>
                </c:pt>
                <c:pt idx="400">
                  <c:v>4.5685134939999985</c:v>
                </c:pt>
                <c:pt idx="401">
                  <c:v>4.5671622629999957</c:v>
                </c:pt>
                <c:pt idx="402">
                  <c:v>4.5658110309999946</c:v>
                </c:pt>
                <c:pt idx="403">
                  <c:v>4.5644597999999963</c:v>
                </c:pt>
                <c:pt idx="404">
                  <c:v>4.5631085679999925</c:v>
                </c:pt>
                <c:pt idx="405">
                  <c:v>4.5617573369999969</c:v>
                </c:pt>
                <c:pt idx="406">
                  <c:v>4.5604061059999985</c:v>
                </c:pt>
                <c:pt idx="407">
                  <c:v>4.5590548739999948</c:v>
                </c:pt>
                <c:pt idx="408">
                  <c:v>4.557703643</c:v>
                </c:pt>
                <c:pt idx="409">
                  <c:v>4.5563524109999998</c:v>
                </c:pt>
                <c:pt idx="410">
                  <c:v>4.5550011800000014</c:v>
                </c:pt>
                <c:pt idx="411">
                  <c:v>4.5536499480000003</c:v>
                </c:pt>
                <c:pt idx="412">
                  <c:v>4.5522987169999976</c:v>
                </c:pt>
                <c:pt idx="413">
                  <c:v>4.5509474850000036</c:v>
                </c:pt>
                <c:pt idx="414">
                  <c:v>4.5495962539999963</c:v>
                </c:pt>
                <c:pt idx="415">
                  <c:v>4.5482450230000024</c:v>
                </c:pt>
                <c:pt idx="416">
                  <c:v>4.5468937910000058</c:v>
                </c:pt>
                <c:pt idx="417">
                  <c:v>4.5455425599999959</c:v>
                </c:pt>
                <c:pt idx="418">
                  <c:v>4.5441913279999957</c:v>
                </c:pt>
                <c:pt idx="419">
                  <c:v>4.542840097</c:v>
                </c:pt>
                <c:pt idx="420">
                  <c:v>4.5414888649999963</c:v>
                </c:pt>
                <c:pt idx="421">
                  <c:v>4.5401376339999961</c:v>
                </c:pt>
                <c:pt idx="422">
                  <c:v>4.5387864030000014</c:v>
                </c:pt>
                <c:pt idx="423">
                  <c:v>4.5374351709999958</c:v>
                </c:pt>
                <c:pt idx="424">
                  <c:v>4.5360839400000001</c:v>
                </c:pt>
                <c:pt idx="425">
                  <c:v>4.5347327079999964</c:v>
                </c:pt>
                <c:pt idx="426">
                  <c:v>4.5333814769999963</c:v>
                </c:pt>
                <c:pt idx="427">
                  <c:v>4.5320302449999961</c:v>
                </c:pt>
                <c:pt idx="428">
                  <c:v>4.5306790140000039</c:v>
                </c:pt>
                <c:pt idx="429">
                  <c:v>4.5293277820000037</c:v>
                </c:pt>
                <c:pt idx="430">
                  <c:v>4.5279765509999912</c:v>
                </c:pt>
                <c:pt idx="431">
                  <c:v>4.52662532</c:v>
                </c:pt>
                <c:pt idx="432">
                  <c:v>4.5252740879999962</c:v>
                </c:pt>
                <c:pt idx="433">
                  <c:v>4.5239228569999925</c:v>
                </c:pt>
                <c:pt idx="434">
                  <c:v>4.522571624999995</c:v>
                </c:pt>
                <c:pt idx="435">
                  <c:v>4.5212203940000038</c:v>
                </c:pt>
                <c:pt idx="436">
                  <c:v>4.5198691620000035</c:v>
                </c:pt>
                <c:pt idx="437">
                  <c:v>4.5185179309999937</c:v>
                </c:pt>
                <c:pt idx="438">
                  <c:v>4.5171666990000006</c:v>
                </c:pt>
                <c:pt idx="439">
                  <c:v>4.5158154679999924</c:v>
                </c:pt>
                <c:pt idx="440">
                  <c:v>4.5144642369999932</c:v>
                </c:pt>
                <c:pt idx="441">
                  <c:v>4.5131130050000001</c:v>
                </c:pt>
                <c:pt idx="442">
                  <c:v>4.5117617740000036</c:v>
                </c:pt>
                <c:pt idx="443">
                  <c:v>4.5104105419999936</c:v>
                </c:pt>
                <c:pt idx="444">
                  <c:v>4.5090593109999997</c:v>
                </c:pt>
                <c:pt idx="445">
                  <c:v>4.5077080789999968</c:v>
                </c:pt>
                <c:pt idx="446">
                  <c:v>4.5063568479999958</c:v>
                </c:pt>
                <c:pt idx="447">
                  <c:v>4.5050056169999957</c:v>
                </c:pt>
                <c:pt idx="448">
                  <c:v>4.5036543849999999</c:v>
                </c:pt>
                <c:pt idx="449">
                  <c:v>4.5023031539999998</c:v>
                </c:pt>
                <c:pt idx="450">
                  <c:v>4.5009519220000005</c:v>
                </c:pt>
                <c:pt idx="451">
                  <c:v>4.499600691000003</c:v>
                </c:pt>
                <c:pt idx="452">
                  <c:v>4.4982494589999993</c:v>
                </c:pt>
                <c:pt idx="453">
                  <c:v>4.4968982280000001</c:v>
                </c:pt>
                <c:pt idx="454">
                  <c:v>4.4955469959999999</c:v>
                </c:pt>
                <c:pt idx="455">
                  <c:v>4.4941957650000006</c:v>
                </c:pt>
                <c:pt idx="456">
                  <c:v>4.4928445339999961</c:v>
                </c:pt>
                <c:pt idx="457">
                  <c:v>4.4914933020000039</c:v>
                </c:pt>
                <c:pt idx="458">
                  <c:v>4.4901420710000002</c:v>
                </c:pt>
                <c:pt idx="459">
                  <c:v>4.488790839</c:v>
                </c:pt>
                <c:pt idx="460">
                  <c:v>4.4874396079999963</c:v>
                </c:pt>
                <c:pt idx="461">
                  <c:v>4.4860883759999997</c:v>
                </c:pt>
                <c:pt idx="462">
                  <c:v>4.4847371450000004</c:v>
                </c:pt>
                <c:pt idx="463">
                  <c:v>4.4833859140000003</c:v>
                </c:pt>
                <c:pt idx="464">
                  <c:v>4.4820346820000001</c:v>
                </c:pt>
                <c:pt idx="465">
                  <c:v>4.4806834510000035</c:v>
                </c:pt>
                <c:pt idx="466">
                  <c:v>4.4793322189999998</c:v>
                </c:pt>
                <c:pt idx="467">
                  <c:v>4.4779809880000006</c:v>
                </c:pt>
                <c:pt idx="468">
                  <c:v>4.4766297560000039</c:v>
                </c:pt>
                <c:pt idx="469">
                  <c:v>4.4752785249999993</c:v>
                </c:pt>
                <c:pt idx="470">
                  <c:v>4.4739272930000036</c:v>
                </c:pt>
                <c:pt idx="471">
                  <c:v>4.4725760619999964</c:v>
                </c:pt>
                <c:pt idx="472">
                  <c:v>4.4712248310000033</c:v>
                </c:pt>
                <c:pt idx="473">
                  <c:v>4.4698735989999996</c:v>
                </c:pt>
                <c:pt idx="474">
                  <c:v>4.4685223679999968</c:v>
                </c:pt>
                <c:pt idx="475">
                  <c:v>4.4671711359999975</c:v>
                </c:pt>
                <c:pt idx="476">
                  <c:v>4.465819905</c:v>
                </c:pt>
                <c:pt idx="477">
                  <c:v>4.4644686730000007</c:v>
                </c:pt>
                <c:pt idx="478">
                  <c:v>4.4631174419999962</c:v>
                </c:pt>
                <c:pt idx="479">
                  <c:v>4.4617662110000014</c:v>
                </c:pt>
                <c:pt idx="480">
                  <c:v>4.4604149789999932</c:v>
                </c:pt>
                <c:pt idx="481">
                  <c:v>4.4590637479999993</c:v>
                </c:pt>
                <c:pt idx="482">
                  <c:v>4.4577125159999964</c:v>
                </c:pt>
                <c:pt idx="483">
                  <c:v>4.4563612850000061</c:v>
                </c:pt>
                <c:pt idx="484">
                  <c:v>4.4550100529999961</c:v>
                </c:pt>
                <c:pt idx="485">
                  <c:v>4.4536588220000004</c:v>
                </c:pt>
                <c:pt idx="486">
                  <c:v>4.4523075900000002</c:v>
                </c:pt>
                <c:pt idx="487">
                  <c:v>4.4509563589999948</c:v>
                </c:pt>
                <c:pt idx="488">
                  <c:v>4.4496051280000035</c:v>
                </c:pt>
                <c:pt idx="489">
                  <c:v>4.4482538960000024</c:v>
                </c:pt>
                <c:pt idx="490">
                  <c:v>4.4469026649999996</c:v>
                </c:pt>
                <c:pt idx="491">
                  <c:v>4.4455514329999986</c:v>
                </c:pt>
                <c:pt idx="492">
                  <c:v>4.4442002020000002</c:v>
                </c:pt>
                <c:pt idx="493">
                  <c:v>4.44284897</c:v>
                </c:pt>
                <c:pt idx="494">
                  <c:v>4.4414977390000034</c:v>
                </c:pt>
                <c:pt idx="495">
                  <c:v>4.4401465070000006</c:v>
                </c:pt>
                <c:pt idx="496">
                  <c:v>4.4387952759999996</c:v>
                </c:pt>
                <c:pt idx="497">
                  <c:v>4.4374440450000003</c:v>
                </c:pt>
                <c:pt idx="498">
                  <c:v>4.4360928130000037</c:v>
                </c:pt>
                <c:pt idx="499">
                  <c:v>4.4347415820000036</c:v>
                </c:pt>
                <c:pt idx="500">
                  <c:v>4.4333903499999998</c:v>
                </c:pt>
                <c:pt idx="501">
                  <c:v>4.4320391189999997</c:v>
                </c:pt>
                <c:pt idx="502">
                  <c:v>4.4306878870000004</c:v>
                </c:pt>
                <c:pt idx="503">
                  <c:v>4.4293366559999985</c:v>
                </c:pt>
                <c:pt idx="504">
                  <c:v>4.4279854249999957</c:v>
                </c:pt>
                <c:pt idx="505">
                  <c:v>4.4266341929999999</c:v>
                </c:pt>
                <c:pt idx="506">
                  <c:v>4.4252829619999963</c:v>
                </c:pt>
                <c:pt idx="507">
                  <c:v>4.4239317300000005</c:v>
                </c:pt>
                <c:pt idx="508">
                  <c:v>4.4225804989999959</c:v>
                </c:pt>
                <c:pt idx="509">
                  <c:v>4.4212292669999975</c:v>
                </c:pt>
                <c:pt idx="510">
                  <c:v>4.4198780360000001</c:v>
                </c:pt>
                <c:pt idx="511">
                  <c:v>4.4185268039999963</c:v>
                </c:pt>
                <c:pt idx="512">
                  <c:v>4.4171755729999944</c:v>
                </c:pt>
                <c:pt idx="513">
                  <c:v>4.4158243419999961</c:v>
                </c:pt>
                <c:pt idx="514">
                  <c:v>4.4144731100000003</c:v>
                </c:pt>
                <c:pt idx="515">
                  <c:v>4.4131218789999958</c:v>
                </c:pt>
                <c:pt idx="516">
                  <c:v>4.411770647</c:v>
                </c:pt>
                <c:pt idx="517">
                  <c:v>4.4104194159999999</c:v>
                </c:pt>
                <c:pt idx="518">
                  <c:v>4.4090681840000077</c:v>
                </c:pt>
                <c:pt idx="519">
                  <c:v>4.4077169529999969</c:v>
                </c:pt>
                <c:pt idx="520">
                  <c:v>4.4063657219999994</c:v>
                </c:pt>
                <c:pt idx="521">
                  <c:v>4.4050144899999975</c:v>
                </c:pt>
                <c:pt idx="522">
                  <c:v>4.4036632590000035</c:v>
                </c:pt>
                <c:pt idx="523">
                  <c:v>4.4023120269999962</c:v>
                </c:pt>
                <c:pt idx="524">
                  <c:v>4.4009607960000023</c:v>
                </c:pt>
                <c:pt idx="525">
                  <c:v>4.3996095640000004</c:v>
                </c:pt>
                <c:pt idx="526">
                  <c:v>4.3982583329999985</c:v>
                </c:pt>
                <c:pt idx="527">
                  <c:v>4.396907101</c:v>
                </c:pt>
                <c:pt idx="528">
                  <c:v>4.3955558699999902</c:v>
                </c:pt>
                <c:pt idx="529">
                  <c:v>4.3942046389999936</c:v>
                </c:pt>
                <c:pt idx="530">
                  <c:v>4.392853406999996</c:v>
                </c:pt>
                <c:pt idx="531">
                  <c:v>4.3915021759999995</c:v>
                </c:pt>
                <c:pt idx="532">
                  <c:v>4.3901509439999957</c:v>
                </c:pt>
                <c:pt idx="533">
                  <c:v>4.3887997130000036</c:v>
                </c:pt>
                <c:pt idx="534">
                  <c:v>4.3874484810000034</c:v>
                </c:pt>
                <c:pt idx="535">
                  <c:v>4.3860972499999962</c:v>
                </c:pt>
                <c:pt idx="536">
                  <c:v>4.384746017999996</c:v>
                </c:pt>
                <c:pt idx="537">
                  <c:v>4.3833947870000003</c:v>
                </c:pt>
                <c:pt idx="538">
                  <c:v>4.3820435559999975</c:v>
                </c:pt>
                <c:pt idx="539">
                  <c:v>4.3806923240000035</c:v>
                </c:pt>
                <c:pt idx="540">
                  <c:v>4.3793410930000061</c:v>
                </c:pt>
                <c:pt idx="541">
                  <c:v>4.3779898609999925</c:v>
                </c:pt>
                <c:pt idx="542">
                  <c:v>4.3766386300000004</c:v>
                </c:pt>
                <c:pt idx="543">
                  <c:v>4.3752873980000002</c:v>
                </c:pt>
                <c:pt idx="544">
                  <c:v>4.3739361669999948</c:v>
                </c:pt>
                <c:pt idx="545">
                  <c:v>4.3725849359999938</c:v>
                </c:pt>
                <c:pt idx="546">
                  <c:v>4.3712337040000042</c:v>
                </c:pt>
                <c:pt idx="547">
                  <c:v>4.3698824729999961</c:v>
                </c:pt>
                <c:pt idx="548">
                  <c:v>4.3685312409999923</c:v>
                </c:pt>
                <c:pt idx="549">
                  <c:v>4.3671800099999922</c:v>
                </c:pt>
                <c:pt idx="550">
                  <c:v>4.3658287779999947</c:v>
                </c:pt>
                <c:pt idx="551">
                  <c:v>4.364477546999991</c:v>
                </c:pt>
                <c:pt idx="552">
                  <c:v>4.3631263150000006</c:v>
                </c:pt>
                <c:pt idx="553">
                  <c:v>4.3617750839999996</c:v>
                </c:pt>
                <c:pt idx="554">
                  <c:v>4.3604238529999968</c:v>
                </c:pt>
                <c:pt idx="555">
                  <c:v>4.3590726210000001</c:v>
                </c:pt>
                <c:pt idx="556">
                  <c:v>4.35772139</c:v>
                </c:pt>
                <c:pt idx="557">
                  <c:v>4.3563701579999963</c:v>
                </c:pt>
                <c:pt idx="558">
                  <c:v>4.3550189269999926</c:v>
                </c:pt>
                <c:pt idx="559">
                  <c:v>4.3536676950000039</c:v>
                </c:pt>
                <c:pt idx="560">
                  <c:v>4.3523164639999958</c:v>
                </c:pt>
                <c:pt idx="561">
                  <c:v>4.3509652329999957</c:v>
                </c:pt>
                <c:pt idx="562">
                  <c:v>4.349614001</c:v>
                </c:pt>
                <c:pt idx="563">
                  <c:v>4.3482627699999998</c:v>
                </c:pt>
                <c:pt idx="564">
                  <c:v>4.3469115379999943</c:v>
                </c:pt>
                <c:pt idx="565">
                  <c:v>4.345560306999996</c:v>
                </c:pt>
                <c:pt idx="566">
                  <c:v>4.3442090750000002</c:v>
                </c:pt>
                <c:pt idx="567">
                  <c:v>4.3428578439999947</c:v>
                </c:pt>
                <c:pt idx="568">
                  <c:v>4.3415066119999963</c:v>
                </c:pt>
                <c:pt idx="569">
                  <c:v>4.3401553809999962</c:v>
                </c:pt>
                <c:pt idx="570">
                  <c:v>4.3388041499999961</c:v>
                </c:pt>
                <c:pt idx="571">
                  <c:v>4.3374529179999959</c:v>
                </c:pt>
                <c:pt idx="572">
                  <c:v>4.3361016870000002</c:v>
                </c:pt>
                <c:pt idx="573">
                  <c:v>4.334750455</c:v>
                </c:pt>
                <c:pt idx="574">
                  <c:v>4.3333992239999999</c:v>
                </c:pt>
                <c:pt idx="575">
                  <c:v>4.3320479919999997</c:v>
                </c:pt>
                <c:pt idx="576">
                  <c:v>4.3306967610000004</c:v>
                </c:pt>
                <c:pt idx="577">
                  <c:v>4.329345529999995</c:v>
                </c:pt>
                <c:pt idx="578">
                  <c:v>4.3279942979999904</c:v>
                </c:pt>
                <c:pt idx="579">
                  <c:v>4.326643067</c:v>
                </c:pt>
                <c:pt idx="580">
                  <c:v>4.3252918349999963</c:v>
                </c:pt>
                <c:pt idx="581">
                  <c:v>4.3239406040000006</c:v>
                </c:pt>
                <c:pt idx="582">
                  <c:v>4.3225893719999933</c:v>
                </c:pt>
                <c:pt idx="583">
                  <c:v>4.3212381410000003</c:v>
                </c:pt>
                <c:pt idx="584">
                  <c:v>4.3198869089999947</c:v>
                </c:pt>
                <c:pt idx="585">
                  <c:v>4.3185356779999902</c:v>
                </c:pt>
                <c:pt idx="586">
                  <c:v>4.31718444699999</c:v>
                </c:pt>
                <c:pt idx="587">
                  <c:v>4.3158332149999961</c:v>
                </c:pt>
                <c:pt idx="588">
                  <c:v>4.3144819839999968</c:v>
                </c:pt>
                <c:pt idx="589">
                  <c:v>4.3131307519999957</c:v>
                </c:pt>
                <c:pt idx="590">
                  <c:v>4.3117795210000001</c:v>
                </c:pt>
                <c:pt idx="591">
                  <c:v>4.3104282890000007</c:v>
                </c:pt>
                <c:pt idx="592">
                  <c:v>4.3090770579999962</c:v>
                </c:pt>
                <c:pt idx="593">
                  <c:v>4.307725825999996</c:v>
                </c:pt>
                <c:pt idx="594">
                  <c:v>4.3063745950000003</c:v>
                </c:pt>
                <c:pt idx="595">
                  <c:v>4.3050233639999975</c:v>
                </c:pt>
                <c:pt idx="596">
                  <c:v>4.3036721320000035</c:v>
                </c:pt>
                <c:pt idx="597">
                  <c:v>4.3023209009999963</c:v>
                </c:pt>
                <c:pt idx="598">
                  <c:v>4.3009696689999961</c:v>
                </c:pt>
                <c:pt idx="599">
                  <c:v>4.2996184380000004</c:v>
                </c:pt>
                <c:pt idx="600">
                  <c:v>4.2982672060000002</c:v>
                </c:pt>
                <c:pt idx="601">
                  <c:v>4.2969159749999948</c:v>
                </c:pt>
                <c:pt idx="602">
                  <c:v>4.295564744</c:v>
                </c:pt>
                <c:pt idx="603">
                  <c:v>4.2942135120000007</c:v>
                </c:pt>
                <c:pt idx="604">
                  <c:v>4.2928622809999997</c:v>
                </c:pt>
                <c:pt idx="605">
                  <c:v>4.2915110489999959</c:v>
                </c:pt>
                <c:pt idx="606">
                  <c:v>4.2901598179999958</c:v>
                </c:pt>
                <c:pt idx="607">
                  <c:v>4.288808586</c:v>
                </c:pt>
                <c:pt idx="608">
                  <c:v>4.2874573549999964</c:v>
                </c:pt>
                <c:pt idx="609">
                  <c:v>4.2861061229999997</c:v>
                </c:pt>
                <c:pt idx="610">
                  <c:v>4.284754891999996</c:v>
                </c:pt>
                <c:pt idx="611">
                  <c:v>4.2834036610000004</c:v>
                </c:pt>
                <c:pt idx="612">
                  <c:v>4.2820524290000002</c:v>
                </c:pt>
                <c:pt idx="613">
                  <c:v>4.2807011980000036</c:v>
                </c:pt>
                <c:pt idx="614">
                  <c:v>4.2793499660000034</c:v>
                </c:pt>
                <c:pt idx="615">
                  <c:v>4.2779987349999997</c:v>
                </c:pt>
                <c:pt idx="616">
                  <c:v>4.276647503000004</c:v>
                </c:pt>
                <c:pt idx="617">
                  <c:v>4.2752962719999985</c:v>
                </c:pt>
                <c:pt idx="618">
                  <c:v>4.2739450410000002</c:v>
                </c:pt>
                <c:pt idx="619">
                  <c:v>4.272593809</c:v>
                </c:pt>
                <c:pt idx="620">
                  <c:v>4.2712425780000034</c:v>
                </c:pt>
                <c:pt idx="621">
                  <c:v>4.2698913460000005</c:v>
                </c:pt>
                <c:pt idx="622">
                  <c:v>4.2685401149999995</c:v>
                </c:pt>
                <c:pt idx="623">
                  <c:v>4.2671888829999958</c:v>
                </c:pt>
                <c:pt idx="624">
                  <c:v>4.2658376519999948</c:v>
                </c:pt>
                <c:pt idx="625">
                  <c:v>4.2644864199999937</c:v>
                </c:pt>
                <c:pt idx="626">
                  <c:v>4.2631351889999962</c:v>
                </c:pt>
                <c:pt idx="627">
                  <c:v>4.2617839579999961</c:v>
                </c:pt>
                <c:pt idx="628">
                  <c:v>4.2604327259999986</c:v>
                </c:pt>
                <c:pt idx="629">
                  <c:v>4.2590814950000038</c:v>
                </c:pt>
                <c:pt idx="630">
                  <c:v>4.2577302629999947</c:v>
                </c:pt>
                <c:pt idx="631">
                  <c:v>4.2563790319999999</c:v>
                </c:pt>
                <c:pt idx="632">
                  <c:v>4.2550277999999997</c:v>
                </c:pt>
                <c:pt idx="633">
                  <c:v>4.2536765690000005</c:v>
                </c:pt>
                <c:pt idx="634">
                  <c:v>4.2523253379999959</c:v>
                </c:pt>
                <c:pt idx="635">
                  <c:v>4.2509741059999975</c:v>
                </c:pt>
                <c:pt idx="636">
                  <c:v>4.2496228750000036</c:v>
                </c:pt>
                <c:pt idx="637">
                  <c:v>4.2482716429999998</c:v>
                </c:pt>
                <c:pt idx="638">
                  <c:v>4.2469204120000024</c:v>
                </c:pt>
                <c:pt idx="639">
                  <c:v>4.2455691800000039</c:v>
                </c:pt>
                <c:pt idx="640">
                  <c:v>4.2442179489999958</c:v>
                </c:pt>
                <c:pt idx="641">
                  <c:v>4.2428667170000001</c:v>
                </c:pt>
                <c:pt idx="642">
                  <c:v>4.2415154859999999</c:v>
                </c:pt>
                <c:pt idx="643">
                  <c:v>4.2401642549999963</c:v>
                </c:pt>
                <c:pt idx="644">
                  <c:v>4.2388130229999996</c:v>
                </c:pt>
                <c:pt idx="645">
                  <c:v>4.2374617920000039</c:v>
                </c:pt>
                <c:pt idx="646">
                  <c:v>4.2361105599999958</c:v>
                </c:pt>
                <c:pt idx="647">
                  <c:v>4.2347593290000001</c:v>
                </c:pt>
                <c:pt idx="648">
                  <c:v>4.2334080970000034</c:v>
                </c:pt>
                <c:pt idx="649">
                  <c:v>4.2320568659999962</c:v>
                </c:pt>
                <c:pt idx="650">
                  <c:v>4.2307056339999995</c:v>
                </c:pt>
                <c:pt idx="651">
                  <c:v>4.2293544030000003</c:v>
                </c:pt>
                <c:pt idx="652">
                  <c:v>4.2280031719999975</c:v>
                </c:pt>
                <c:pt idx="653">
                  <c:v>4.22665194</c:v>
                </c:pt>
                <c:pt idx="654">
                  <c:v>4.2253007089999963</c:v>
                </c:pt>
                <c:pt idx="655">
                  <c:v>4.2239494769999961</c:v>
                </c:pt>
                <c:pt idx="656">
                  <c:v>4.222598245999996</c:v>
                </c:pt>
                <c:pt idx="657">
                  <c:v>4.2212470139999994</c:v>
                </c:pt>
                <c:pt idx="658">
                  <c:v>4.2198957830000037</c:v>
                </c:pt>
                <c:pt idx="659">
                  <c:v>4.2185445519999947</c:v>
                </c:pt>
                <c:pt idx="660">
                  <c:v>4.2171933200000007</c:v>
                </c:pt>
                <c:pt idx="661">
                  <c:v>4.2158420889999997</c:v>
                </c:pt>
                <c:pt idx="662">
                  <c:v>4.2144908569999924</c:v>
                </c:pt>
                <c:pt idx="663">
                  <c:v>4.2131396259999985</c:v>
                </c:pt>
                <c:pt idx="664">
                  <c:v>4.2117883940000036</c:v>
                </c:pt>
                <c:pt idx="665">
                  <c:v>4.2104371629999964</c:v>
                </c:pt>
                <c:pt idx="666">
                  <c:v>4.2090859309999962</c:v>
                </c:pt>
                <c:pt idx="667">
                  <c:v>4.2077346999999961</c:v>
                </c:pt>
                <c:pt idx="668">
                  <c:v>4.2063834690000004</c:v>
                </c:pt>
                <c:pt idx="669">
                  <c:v>4.2050322369999957</c:v>
                </c:pt>
                <c:pt idx="670">
                  <c:v>4.2036810060000001</c:v>
                </c:pt>
                <c:pt idx="671">
                  <c:v>4.2023297739999999</c:v>
                </c:pt>
                <c:pt idx="672">
                  <c:v>4.2009785429999962</c:v>
                </c:pt>
                <c:pt idx="673">
                  <c:v>4.1996273110000004</c:v>
                </c:pt>
                <c:pt idx="674">
                  <c:v>4.198276079999995</c:v>
                </c:pt>
                <c:pt idx="675">
                  <c:v>4.1969248489999922</c:v>
                </c:pt>
                <c:pt idx="676">
                  <c:v>4.1955736169999946</c:v>
                </c:pt>
                <c:pt idx="677">
                  <c:v>4.1942223860000007</c:v>
                </c:pt>
                <c:pt idx="678">
                  <c:v>4.1928711540000005</c:v>
                </c:pt>
                <c:pt idx="679">
                  <c:v>4.191519922999996</c:v>
                </c:pt>
                <c:pt idx="680">
                  <c:v>4.1901686910000002</c:v>
                </c:pt>
                <c:pt idx="681">
                  <c:v>4.1888174599999948</c:v>
                </c:pt>
                <c:pt idx="682">
                  <c:v>4.1874662279999937</c:v>
                </c:pt>
                <c:pt idx="683">
                  <c:v>4.1861149969999936</c:v>
                </c:pt>
                <c:pt idx="684">
                  <c:v>4.1847637659999997</c:v>
                </c:pt>
                <c:pt idx="685">
                  <c:v>4.1834125339999968</c:v>
                </c:pt>
                <c:pt idx="686">
                  <c:v>4.1820613030000002</c:v>
                </c:pt>
                <c:pt idx="687">
                  <c:v>4.1807100709999947</c:v>
                </c:pt>
                <c:pt idx="688">
                  <c:v>4.1793588399999964</c:v>
                </c:pt>
                <c:pt idx="689">
                  <c:v>4.1780076079999962</c:v>
                </c:pt>
                <c:pt idx="690">
                  <c:v>4.1766563770000005</c:v>
                </c:pt>
                <c:pt idx="691">
                  <c:v>4.1753051459999995</c:v>
                </c:pt>
                <c:pt idx="692">
                  <c:v>4.1739539140000002</c:v>
                </c:pt>
                <c:pt idx="693">
                  <c:v>4.1726026830000036</c:v>
                </c:pt>
                <c:pt idx="694">
                  <c:v>4.1712514509999998</c:v>
                </c:pt>
                <c:pt idx="695">
                  <c:v>4.1699002199999944</c:v>
                </c:pt>
                <c:pt idx="696">
                  <c:v>4.168548987999996</c:v>
                </c:pt>
                <c:pt idx="697">
                  <c:v>4.1671977569999932</c:v>
                </c:pt>
                <c:pt idx="698">
                  <c:v>4.1658465249999947</c:v>
                </c:pt>
                <c:pt idx="699">
                  <c:v>4.1644952939999946</c:v>
                </c:pt>
                <c:pt idx="700">
                  <c:v>4.1631440629999936</c:v>
                </c:pt>
                <c:pt idx="701">
                  <c:v>4.1617928309999961</c:v>
                </c:pt>
                <c:pt idx="702">
                  <c:v>4.1604415999999969</c:v>
                </c:pt>
                <c:pt idx="703">
                  <c:v>4.1590903679999958</c:v>
                </c:pt>
                <c:pt idx="704">
                  <c:v>4.1577391369999939</c:v>
                </c:pt>
                <c:pt idx="705">
                  <c:v>4.1563879049999963</c:v>
                </c:pt>
                <c:pt idx="706">
                  <c:v>4.1550366739999927</c:v>
                </c:pt>
                <c:pt idx="707">
                  <c:v>4.153685441999996</c:v>
                </c:pt>
                <c:pt idx="708">
                  <c:v>4.1523342109999932</c:v>
                </c:pt>
                <c:pt idx="709">
                  <c:v>4.1509829799999931</c:v>
                </c:pt>
                <c:pt idx="710">
                  <c:v>4.149631748</c:v>
                </c:pt>
                <c:pt idx="711">
                  <c:v>4.1482805169999937</c:v>
                </c:pt>
                <c:pt idx="712">
                  <c:v>4.1469292850000024</c:v>
                </c:pt>
                <c:pt idx="713">
                  <c:v>4.145578053999996</c:v>
                </c:pt>
                <c:pt idx="714">
                  <c:v>4.1442268219999949</c:v>
                </c:pt>
                <c:pt idx="715">
                  <c:v>4.1428755909999957</c:v>
                </c:pt>
                <c:pt idx="716">
                  <c:v>4.1415243599999947</c:v>
                </c:pt>
                <c:pt idx="717">
                  <c:v>4.1401731280000007</c:v>
                </c:pt>
                <c:pt idx="718">
                  <c:v>4.1388218969999961</c:v>
                </c:pt>
                <c:pt idx="719">
                  <c:v>4.1374706649999959</c:v>
                </c:pt>
                <c:pt idx="720">
                  <c:v>4.1361194340000003</c:v>
                </c:pt>
                <c:pt idx="721">
                  <c:v>4.1347682020000001</c:v>
                </c:pt>
                <c:pt idx="722">
                  <c:v>4.1334169709999937</c:v>
                </c:pt>
                <c:pt idx="723">
                  <c:v>4.1320657389999962</c:v>
                </c:pt>
                <c:pt idx="724">
                  <c:v>4.1307145079999925</c:v>
                </c:pt>
                <c:pt idx="725">
                  <c:v>4.1293632769999968</c:v>
                </c:pt>
                <c:pt idx="726">
                  <c:v>4.1280120449999957</c:v>
                </c:pt>
                <c:pt idx="727">
                  <c:v>4.1266608140000001</c:v>
                </c:pt>
                <c:pt idx="728">
                  <c:v>4.1253095819999963</c:v>
                </c:pt>
                <c:pt idx="729">
                  <c:v>4.1239583509999944</c:v>
                </c:pt>
                <c:pt idx="730">
                  <c:v>4.1226071189999969</c:v>
                </c:pt>
                <c:pt idx="731">
                  <c:v>4.121255887999995</c:v>
                </c:pt>
                <c:pt idx="732">
                  <c:v>4.1199046569999922</c:v>
                </c:pt>
                <c:pt idx="733">
                  <c:v>4.118553425</c:v>
                </c:pt>
                <c:pt idx="734">
                  <c:v>4.1172021940000034</c:v>
                </c:pt>
                <c:pt idx="735">
                  <c:v>4.1158509619999943</c:v>
                </c:pt>
                <c:pt idx="736">
                  <c:v>4.114499730999996</c:v>
                </c:pt>
                <c:pt idx="737">
                  <c:v>4.1131484990000002</c:v>
                </c:pt>
                <c:pt idx="738">
                  <c:v>4.1117972679999957</c:v>
                </c:pt>
                <c:pt idx="739">
                  <c:v>4.1104460359999964</c:v>
                </c:pt>
                <c:pt idx="740">
                  <c:v>4.1090948049999962</c:v>
                </c:pt>
                <c:pt idx="741">
                  <c:v>4.1077435739999961</c:v>
                </c:pt>
                <c:pt idx="742">
                  <c:v>4.1063923420000004</c:v>
                </c:pt>
                <c:pt idx="743">
                  <c:v>4.1050411109999985</c:v>
                </c:pt>
                <c:pt idx="744">
                  <c:v>4.1036898789999938</c:v>
                </c:pt>
                <c:pt idx="745">
                  <c:v>4.1023386479999937</c:v>
                </c:pt>
                <c:pt idx="746">
                  <c:v>4.1009874159999962</c:v>
                </c:pt>
                <c:pt idx="747">
                  <c:v>4.0996361850000058</c:v>
                </c:pt>
                <c:pt idx="748">
                  <c:v>4.0982849529999958</c:v>
                </c:pt>
                <c:pt idx="749">
                  <c:v>4.0969337220000002</c:v>
                </c:pt>
                <c:pt idx="750">
                  <c:v>4.095582491</c:v>
                </c:pt>
                <c:pt idx="751">
                  <c:v>4.0942312589999936</c:v>
                </c:pt>
                <c:pt idx="752">
                  <c:v>4.0928800279999926</c:v>
                </c:pt>
                <c:pt idx="753">
                  <c:v>4.0915287960000004</c:v>
                </c:pt>
                <c:pt idx="754">
                  <c:v>4.0901775649999959</c:v>
                </c:pt>
                <c:pt idx="755">
                  <c:v>4.0888263330000001</c:v>
                </c:pt>
                <c:pt idx="756">
                  <c:v>4.087475102</c:v>
                </c:pt>
                <c:pt idx="757">
                  <c:v>4.0861238709999963</c:v>
                </c:pt>
                <c:pt idx="758">
                  <c:v>4.0847726389999961</c:v>
                </c:pt>
                <c:pt idx="759">
                  <c:v>4.0834214080000004</c:v>
                </c:pt>
                <c:pt idx="760">
                  <c:v>4.0820701759999976</c:v>
                </c:pt>
                <c:pt idx="761">
                  <c:v>4.0807189450000001</c:v>
                </c:pt>
                <c:pt idx="762">
                  <c:v>4.0793677130000061</c:v>
                </c:pt>
                <c:pt idx="763">
                  <c:v>4.0780164819999998</c:v>
                </c:pt>
                <c:pt idx="764">
                  <c:v>4.0766652499999996</c:v>
                </c:pt>
                <c:pt idx="765">
                  <c:v>4.0753140189999968</c:v>
                </c:pt>
                <c:pt idx="766">
                  <c:v>4.0739627880000038</c:v>
                </c:pt>
                <c:pt idx="767">
                  <c:v>4.0726115559999965</c:v>
                </c:pt>
                <c:pt idx="768">
                  <c:v>4.0712603250000061</c:v>
                </c:pt>
                <c:pt idx="769">
                  <c:v>4.0699090930000024</c:v>
                </c:pt>
                <c:pt idx="770">
                  <c:v>4.0685578619999943</c:v>
                </c:pt>
                <c:pt idx="771">
                  <c:v>4.0672066299999958</c:v>
                </c:pt>
                <c:pt idx="772">
                  <c:v>4.0658553989999957</c:v>
                </c:pt>
                <c:pt idx="773">
                  <c:v>4.0645041679999911</c:v>
                </c:pt>
                <c:pt idx="774">
                  <c:v>4.0631529359999963</c:v>
                </c:pt>
                <c:pt idx="775">
                  <c:v>4.0618017049999997</c:v>
                </c:pt>
                <c:pt idx="776">
                  <c:v>4.060450472999996</c:v>
                </c:pt>
                <c:pt idx="777">
                  <c:v>4.0590992419999985</c:v>
                </c:pt>
                <c:pt idx="778">
                  <c:v>4.0577480100000001</c:v>
                </c:pt>
                <c:pt idx="779">
                  <c:v>4.056396779</c:v>
                </c:pt>
                <c:pt idx="780">
                  <c:v>4.0550455469999926</c:v>
                </c:pt>
                <c:pt idx="781">
                  <c:v>4.0536943159999996</c:v>
                </c:pt>
                <c:pt idx="782">
                  <c:v>4.052343085000004</c:v>
                </c:pt>
                <c:pt idx="783">
                  <c:v>4.0509918529999958</c:v>
                </c:pt>
                <c:pt idx="784">
                  <c:v>4.0496406220000036</c:v>
                </c:pt>
                <c:pt idx="785">
                  <c:v>4.0482893899999999</c:v>
                </c:pt>
                <c:pt idx="786">
                  <c:v>4.0469381589999962</c:v>
                </c:pt>
                <c:pt idx="787">
                  <c:v>4.0455869269999924</c:v>
                </c:pt>
                <c:pt idx="788">
                  <c:v>4.0442356959999985</c:v>
                </c:pt>
                <c:pt idx="789">
                  <c:v>4.0428844649999958</c:v>
                </c:pt>
                <c:pt idx="790">
                  <c:v>4.041533233</c:v>
                </c:pt>
                <c:pt idx="791">
                  <c:v>4.0401820019999963</c:v>
                </c:pt>
                <c:pt idx="792">
                  <c:v>4.0388307699999961</c:v>
                </c:pt>
                <c:pt idx="793">
                  <c:v>4.037479538999996</c:v>
                </c:pt>
                <c:pt idx="794">
                  <c:v>4.0361283070000002</c:v>
                </c:pt>
                <c:pt idx="795">
                  <c:v>4.0347770759999975</c:v>
                </c:pt>
                <c:pt idx="796">
                  <c:v>4.0334258439999964</c:v>
                </c:pt>
                <c:pt idx="797">
                  <c:v>4.0320746129999963</c:v>
                </c:pt>
                <c:pt idx="798">
                  <c:v>4.0307233820000041</c:v>
                </c:pt>
                <c:pt idx="799">
                  <c:v>4.0293721500000004</c:v>
                </c:pt>
                <c:pt idx="800">
                  <c:v>4.0280209189999958</c:v>
                </c:pt>
                <c:pt idx="801">
                  <c:v>4.0266696870000036</c:v>
                </c:pt>
                <c:pt idx="802">
                  <c:v>4.0253184559999964</c:v>
                </c:pt>
                <c:pt idx="803">
                  <c:v>4.0239672239999962</c:v>
                </c:pt>
                <c:pt idx="804">
                  <c:v>4.0226159929999961</c:v>
                </c:pt>
                <c:pt idx="805">
                  <c:v>4.0212647610000003</c:v>
                </c:pt>
                <c:pt idx="806">
                  <c:v>4.0199135299999957</c:v>
                </c:pt>
                <c:pt idx="807">
                  <c:v>4.0185622990000001</c:v>
                </c:pt>
                <c:pt idx="808">
                  <c:v>4.0172110669999936</c:v>
                </c:pt>
                <c:pt idx="809">
                  <c:v>4.0158598359999962</c:v>
                </c:pt>
                <c:pt idx="810">
                  <c:v>4.0145086039999969</c:v>
                </c:pt>
                <c:pt idx="811">
                  <c:v>4.0131573729999959</c:v>
                </c:pt>
                <c:pt idx="812">
                  <c:v>4.0118061410000001</c:v>
                </c:pt>
                <c:pt idx="813">
                  <c:v>4.0104549099999947</c:v>
                </c:pt>
                <c:pt idx="814">
                  <c:v>4.0091036789999963</c:v>
                </c:pt>
                <c:pt idx="815">
                  <c:v>4.0077524469999961</c:v>
                </c:pt>
                <c:pt idx="816">
                  <c:v>4.0064012159999995</c:v>
                </c:pt>
                <c:pt idx="817">
                  <c:v>4.0050499840000038</c:v>
                </c:pt>
                <c:pt idx="818">
                  <c:v>4.0036987530000037</c:v>
                </c:pt>
                <c:pt idx="819">
                  <c:v>4.0023475209999964</c:v>
                </c:pt>
                <c:pt idx="820">
                  <c:v>4.0009962899999962</c:v>
                </c:pt>
                <c:pt idx="821">
                  <c:v>3.9996450579999987</c:v>
                </c:pt>
                <c:pt idx="822">
                  <c:v>3.9982938269999999</c:v>
                </c:pt>
                <c:pt idx="823">
                  <c:v>3.996942595999998</c:v>
                </c:pt>
                <c:pt idx="824">
                  <c:v>3.995591364</c:v>
                </c:pt>
                <c:pt idx="825">
                  <c:v>3.9942401329999981</c:v>
                </c:pt>
                <c:pt idx="826">
                  <c:v>3.9928889009999979</c:v>
                </c:pt>
                <c:pt idx="827">
                  <c:v>3.99153767</c:v>
                </c:pt>
                <c:pt idx="828">
                  <c:v>3.9901864380000003</c:v>
                </c:pt>
                <c:pt idx="829">
                  <c:v>3.9888352070000002</c:v>
                </c:pt>
                <c:pt idx="830">
                  <c:v>3.987483976</c:v>
                </c:pt>
                <c:pt idx="831">
                  <c:v>3.9861327440000012</c:v>
                </c:pt>
                <c:pt idx="832">
                  <c:v>3.9847815130000006</c:v>
                </c:pt>
                <c:pt idx="833">
                  <c:v>3.9834302810000017</c:v>
                </c:pt>
                <c:pt idx="834">
                  <c:v>3.9820790499999998</c:v>
                </c:pt>
                <c:pt idx="835">
                  <c:v>3.9807278180000014</c:v>
                </c:pt>
                <c:pt idx="836">
                  <c:v>3.9793765870000004</c:v>
                </c:pt>
                <c:pt idx="837">
                  <c:v>3.9780253549999998</c:v>
                </c:pt>
                <c:pt idx="838">
                  <c:v>3.9766741239999974</c:v>
                </c:pt>
                <c:pt idx="839">
                  <c:v>3.9753228929999995</c:v>
                </c:pt>
                <c:pt idx="840">
                  <c:v>3.9739716610000002</c:v>
                </c:pt>
                <c:pt idx="841">
                  <c:v>3.9726204299999974</c:v>
                </c:pt>
                <c:pt idx="842">
                  <c:v>3.9712691979999981</c:v>
                </c:pt>
                <c:pt idx="843">
                  <c:v>3.9699179670000002</c:v>
                </c:pt>
                <c:pt idx="844">
                  <c:v>3.968566735</c:v>
                </c:pt>
                <c:pt idx="845">
                  <c:v>3.9672155039999999</c:v>
                </c:pt>
                <c:pt idx="846">
                  <c:v>3.9658642730000002</c:v>
                </c:pt>
                <c:pt idx="847">
                  <c:v>3.9645130410000018</c:v>
                </c:pt>
                <c:pt idx="848">
                  <c:v>3.9631618100000012</c:v>
                </c:pt>
                <c:pt idx="849">
                  <c:v>3.9618105780000001</c:v>
                </c:pt>
                <c:pt idx="850">
                  <c:v>3.960459347</c:v>
                </c:pt>
                <c:pt idx="851">
                  <c:v>3.959108114999998</c:v>
                </c:pt>
                <c:pt idx="852">
                  <c:v>3.9577568839999997</c:v>
                </c:pt>
                <c:pt idx="853">
                  <c:v>3.9564056519999982</c:v>
                </c:pt>
                <c:pt idx="854">
                  <c:v>3.955054420999998</c:v>
                </c:pt>
                <c:pt idx="855">
                  <c:v>3.9537031899999997</c:v>
                </c:pt>
                <c:pt idx="856">
                  <c:v>3.9523519580000004</c:v>
                </c:pt>
                <c:pt idx="857">
                  <c:v>3.9510007270000003</c:v>
                </c:pt>
                <c:pt idx="858">
                  <c:v>3.9496494949999974</c:v>
                </c:pt>
                <c:pt idx="859">
                  <c:v>3.9482982639999999</c:v>
                </c:pt>
                <c:pt idx="860">
                  <c:v>3.9469470319999997</c:v>
                </c:pt>
                <c:pt idx="861">
                  <c:v>3.9455958010000001</c:v>
                </c:pt>
                <c:pt idx="862">
                  <c:v>3.9442445690000003</c:v>
                </c:pt>
                <c:pt idx="863">
                  <c:v>3.9428933379999997</c:v>
                </c:pt>
                <c:pt idx="864">
                  <c:v>3.9415421069999987</c:v>
                </c:pt>
                <c:pt idx="865">
                  <c:v>3.9401908750000012</c:v>
                </c:pt>
                <c:pt idx="866">
                  <c:v>3.9388396439999998</c:v>
                </c:pt>
                <c:pt idx="867">
                  <c:v>3.9374884119999987</c:v>
                </c:pt>
                <c:pt idx="868">
                  <c:v>3.9361371809999999</c:v>
                </c:pt>
                <c:pt idx="869">
                  <c:v>3.9347859490000001</c:v>
                </c:pt>
                <c:pt idx="870">
                  <c:v>3.9334347180000018</c:v>
                </c:pt>
                <c:pt idx="871">
                  <c:v>3.9320834869999981</c:v>
                </c:pt>
                <c:pt idx="872">
                  <c:v>3.9307322550000001</c:v>
                </c:pt>
                <c:pt idx="873">
                  <c:v>3.929381024</c:v>
                </c:pt>
                <c:pt idx="874">
                  <c:v>3.9280297920000002</c:v>
                </c:pt>
                <c:pt idx="875">
                  <c:v>3.9266785609999997</c:v>
                </c:pt>
                <c:pt idx="876">
                  <c:v>3.9253273290000004</c:v>
                </c:pt>
                <c:pt idx="877">
                  <c:v>3.9239760980000002</c:v>
                </c:pt>
                <c:pt idx="878">
                  <c:v>3.922624866</c:v>
                </c:pt>
                <c:pt idx="879">
                  <c:v>3.9212736349999981</c:v>
                </c:pt>
                <c:pt idx="880">
                  <c:v>3.919922403999998</c:v>
                </c:pt>
                <c:pt idx="881">
                  <c:v>3.918571172</c:v>
                </c:pt>
                <c:pt idx="882">
                  <c:v>3.9172199409999999</c:v>
                </c:pt>
                <c:pt idx="883">
                  <c:v>3.9158687089999997</c:v>
                </c:pt>
                <c:pt idx="884">
                  <c:v>3.9145174780000001</c:v>
                </c:pt>
                <c:pt idx="885">
                  <c:v>3.9131662460000012</c:v>
                </c:pt>
                <c:pt idx="886">
                  <c:v>3.911815014999998</c:v>
                </c:pt>
                <c:pt idx="887">
                  <c:v>3.9104637839999987</c:v>
                </c:pt>
                <c:pt idx="888">
                  <c:v>3.9091125520000012</c:v>
                </c:pt>
                <c:pt idx="889">
                  <c:v>3.9077613210000002</c:v>
                </c:pt>
                <c:pt idx="890">
                  <c:v>3.9064100889999995</c:v>
                </c:pt>
                <c:pt idx="891">
                  <c:v>3.9050588579999999</c:v>
                </c:pt>
                <c:pt idx="892">
                  <c:v>3.9037076260000001</c:v>
                </c:pt>
                <c:pt idx="893">
                  <c:v>3.9023563949999982</c:v>
                </c:pt>
                <c:pt idx="894">
                  <c:v>3.9010051629999998</c:v>
                </c:pt>
                <c:pt idx="895">
                  <c:v>3.8996539319999974</c:v>
                </c:pt>
                <c:pt idx="896">
                  <c:v>3.898302701</c:v>
                </c:pt>
                <c:pt idx="897">
                  <c:v>3.8969514689999993</c:v>
                </c:pt>
                <c:pt idx="898">
                  <c:v>3.8956002379999997</c:v>
                </c:pt>
                <c:pt idx="899">
                  <c:v>3.8942490059999981</c:v>
                </c:pt>
                <c:pt idx="900">
                  <c:v>3.8928977749999998</c:v>
                </c:pt>
                <c:pt idx="901">
                  <c:v>3.8915465429999996</c:v>
                </c:pt>
                <c:pt idx="902">
                  <c:v>3.8901953119999999</c:v>
                </c:pt>
                <c:pt idx="903">
                  <c:v>3.8888440809999998</c:v>
                </c:pt>
                <c:pt idx="904">
                  <c:v>3.887492849</c:v>
                </c:pt>
                <c:pt idx="905">
                  <c:v>3.8861416179999999</c:v>
                </c:pt>
                <c:pt idx="906">
                  <c:v>3.8847903860000002</c:v>
                </c:pt>
                <c:pt idx="907">
                  <c:v>3.883439155</c:v>
                </c:pt>
                <c:pt idx="908">
                  <c:v>3.8820879229999998</c:v>
                </c:pt>
                <c:pt idx="909">
                  <c:v>3.8807366920000002</c:v>
                </c:pt>
                <c:pt idx="910">
                  <c:v>3.8793854599999982</c:v>
                </c:pt>
                <c:pt idx="911">
                  <c:v>3.8780342290000003</c:v>
                </c:pt>
                <c:pt idx="912">
                  <c:v>3.8766829979999979</c:v>
                </c:pt>
                <c:pt idx="913">
                  <c:v>3.8753317660000017</c:v>
                </c:pt>
                <c:pt idx="914">
                  <c:v>3.8739805350000003</c:v>
                </c:pt>
                <c:pt idx="915">
                  <c:v>3.8726293029999987</c:v>
                </c:pt>
                <c:pt idx="916">
                  <c:v>3.8712780719999982</c:v>
                </c:pt>
                <c:pt idx="917">
                  <c:v>3.8699268400000002</c:v>
                </c:pt>
                <c:pt idx="918">
                  <c:v>3.8685756089999996</c:v>
                </c:pt>
                <c:pt idx="919">
                  <c:v>3.8672243770000012</c:v>
                </c:pt>
                <c:pt idx="920">
                  <c:v>3.8658731459999998</c:v>
                </c:pt>
                <c:pt idx="921">
                  <c:v>3.8645219149999996</c:v>
                </c:pt>
                <c:pt idx="922">
                  <c:v>3.8631706830000003</c:v>
                </c:pt>
                <c:pt idx="923">
                  <c:v>3.8618194519999998</c:v>
                </c:pt>
                <c:pt idx="924">
                  <c:v>3.8604682199999987</c:v>
                </c:pt>
                <c:pt idx="925">
                  <c:v>3.8591169889999999</c:v>
                </c:pt>
                <c:pt idx="926">
                  <c:v>3.8577657570000001</c:v>
                </c:pt>
                <c:pt idx="927">
                  <c:v>3.8564145259999987</c:v>
                </c:pt>
                <c:pt idx="928">
                  <c:v>3.8550632949999981</c:v>
                </c:pt>
                <c:pt idx="929">
                  <c:v>3.8537120630000001</c:v>
                </c:pt>
                <c:pt idx="930">
                  <c:v>3.8523608319999987</c:v>
                </c:pt>
                <c:pt idx="931">
                  <c:v>3.851009599999998</c:v>
                </c:pt>
                <c:pt idx="932">
                  <c:v>3.8496583689999988</c:v>
                </c:pt>
                <c:pt idx="933">
                  <c:v>3.8483071369999999</c:v>
                </c:pt>
                <c:pt idx="934">
                  <c:v>3.8469559059999985</c:v>
                </c:pt>
                <c:pt idx="935">
                  <c:v>3.8456046739999987</c:v>
                </c:pt>
                <c:pt idx="936">
                  <c:v>3.8442534429999999</c:v>
                </c:pt>
                <c:pt idx="937">
                  <c:v>3.8429022119999998</c:v>
                </c:pt>
                <c:pt idx="938">
                  <c:v>3.8415509799999987</c:v>
                </c:pt>
                <c:pt idx="939">
                  <c:v>3.8401997490000022</c:v>
                </c:pt>
                <c:pt idx="940">
                  <c:v>3.838848516999998</c:v>
                </c:pt>
                <c:pt idx="941">
                  <c:v>3.8374972859999996</c:v>
                </c:pt>
                <c:pt idx="942">
                  <c:v>3.8361460539999981</c:v>
                </c:pt>
                <c:pt idx="943">
                  <c:v>3.8347948230000002</c:v>
                </c:pt>
                <c:pt idx="944">
                  <c:v>3.8334435919999987</c:v>
                </c:pt>
                <c:pt idx="945">
                  <c:v>3.8320923599999985</c:v>
                </c:pt>
                <c:pt idx="946">
                  <c:v>3.8307411289999993</c:v>
                </c:pt>
                <c:pt idx="947">
                  <c:v>3.829389897</c:v>
                </c:pt>
                <c:pt idx="948">
                  <c:v>3.8280386659999999</c:v>
                </c:pt>
                <c:pt idx="949">
                  <c:v>3.8266874339999974</c:v>
                </c:pt>
                <c:pt idx="950">
                  <c:v>3.825336203</c:v>
                </c:pt>
                <c:pt idx="951">
                  <c:v>3.8239849710000002</c:v>
                </c:pt>
                <c:pt idx="952">
                  <c:v>3.8226337400000001</c:v>
                </c:pt>
                <c:pt idx="953">
                  <c:v>3.8212825089999995</c:v>
                </c:pt>
                <c:pt idx="954">
                  <c:v>3.8199312770000002</c:v>
                </c:pt>
                <c:pt idx="955">
                  <c:v>3.8185800460000001</c:v>
                </c:pt>
                <c:pt idx="956">
                  <c:v>3.8172288139999981</c:v>
                </c:pt>
                <c:pt idx="957">
                  <c:v>3.8158775829999998</c:v>
                </c:pt>
                <c:pt idx="958">
                  <c:v>3.814526351</c:v>
                </c:pt>
                <c:pt idx="959">
                  <c:v>3.8131751199999981</c:v>
                </c:pt>
                <c:pt idx="960">
                  <c:v>3.8118238889999998</c:v>
                </c:pt>
                <c:pt idx="961">
                  <c:v>3.8104726569999987</c:v>
                </c:pt>
                <c:pt idx="962">
                  <c:v>3.8091214260000004</c:v>
                </c:pt>
                <c:pt idx="963">
                  <c:v>3.8077701939999997</c:v>
                </c:pt>
                <c:pt idx="964">
                  <c:v>3.8064189629999987</c:v>
                </c:pt>
                <c:pt idx="965">
                  <c:v>3.8050677310000003</c:v>
                </c:pt>
                <c:pt idx="966">
                  <c:v>3.8037165000000002</c:v>
                </c:pt>
                <c:pt idx="967">
                  <c:v>3.802365268</c:v>
                </c:pt>
                <c:pt idx="968">
                  <c:v>3.8010140369999998</c:v>
                </c:pt>
                <c:pt idx="969">
                  <c:v>3.7996628059999997</c:v>
                </c:pt>
                <c:pt idx="970">
                  <c:v>3.7983115740000017</c:v>
                </c:pt>
              </c:numCache>
            </c:numRef>
          </c:xVal>
          <c:yVal>
            <c:numRef>
              <c:f>Sheet2!$U$22:$U$992</c:f>
              <c:numCache>
                <c:formatCode>0.000E+00</c:formatCode>
                <c:ptCount val="971"/>
                <c:pt idx="0">
                  <c:v>9.9870258325830651E-3</c:v>
                </c:pt>
                <c:pt idx="1">
                  <c:v>1.058188176237794E-2</c:v>
                </c:pt>
                <c:pt idx="2">
                  <c:v>1.1212579378459321E-2</c:v>
                </c:pt>
                <c:pt idx="3">
                  <c:v>1.1886339943306986E-2</c:v>
                </c:pt>
                <c:pt idx="4">
                  <c:v>1.2600322539402443E-2</c:v>
                </c:pt>
                <c:pt idx="5">
                  <c:v>1.3360035289760402E-2</c:v>
                </c:pt>
                <c:pt idx="6">
                  <c:v>1.4171218987863681E-2</c:v>
                </c:pt>
                <c:pt idx="7">
                  <c:v>1.5031056286122221E-2</c:v>
                </c:pt>
                <c:pt idx="8">
                  <c:v>1.5944671494844485E-2</c:v>
                </c:pt>
                <c:pt idx="9">
                  <c:v>1.6918371460181388E-2</c:v>
                </c:pt>
                <c:pt idx="10">
                  <c:v>1.7948596653454937E-2</c:v>
                </c:pt>
                <c:pt idx="11">
                  <c:v>1.9042387259505439E-2</c:v>
                </c:pt>
                <c:pt idx="12">
                  <c:v>2.0207490151806586E-2</c:v>
                </c:pt>
                <c:pt idx="13">
                  <c:v>2.143985999935211E-2</c:v>
                </c:pt>
                <c:pt idx="14">
                  <c:v>2.2746755115365912E-2</c:v>
                </c:pt>
                <c:pt idx="15">
                  <c:v>2.4135822722829416E-2</c:v>
                </c:pt>
                <c:pt idx="16">
                  <c:v>2.5602142760338793E-2</c:v>
                </c:pt>
                <c:pt idx="17">
                  <c:v>2.7154263222762591E-2</c:v>
                </c:pt>
                <c:pt idx="18">
                  <c:v>2.8800274506883168E-2</c:v>
                </c:pt>
                <c:pt idx="19">
                  <c:v>3.0535578178325831E-2</c:v>
                </c:pt>
                <c:pt idx="20">
                  <c:v>3.2372685452563617E-2</c:v>
                </c:pt>
                <c:pt idx="21">
                  <c:v>3.4306631176336734E-2</c:v>
                </c:pt>
                <c:pt idx="22">
                  <c:v>3.6345685542601119E-2</c:v>
                </c:pt>
                <c:pt idx="23">
                  <c:v>3.8500597907234084E-2</c:v>
                </c:pt>
                <c:pt idx="24">
                  <c:v>4.0763025365735422E-2</c:v>
                </c:pt>
                <c:pt idx="25">
                  <c:v>4.3141668469078874E-2</c:v>
                </c:pt>
                <c:pt idx="26">
                  <c:v>4.5646835908279254E-2</c:v>
                </c:pt>
                <c:pt idx="27">
                  <c:v>4.8266690166903457E-2</c:v>
                </c:pt>
                <c:pt idx="28">
                  <c:v>5.1013175924626515E-2</c:v>
                </c:pt>
                <c:pt idx="29">
                  <c:v>5.3892224412524899E-2</c:v>
                </c:pt>
                <c:pt idx="30">
                  <c:v>5.6895852596308846E-2</c:v>
                </c:pt>
                <c:pt idx="31">
                  <c:v>6.0026262168824264E-2</c:v>
                </c:pt>
                <c:pt idx="32">
                  <c:v>6.3298183068611541E-2</c:v>
                </c:pt>
                <c:pt idx="33">
                  <c:v>6.6692216103367799E-2</c:v>
                </c:pt>
                <c:pt idx="34">
                  <c:v>7.0220185496341875E-2</c:v>
                </c:pt>
                <c:pt idx="35">
                  <c:v>7.3924883821474691E-2</c:v>
                </c:pt>
                <c:pt idx="36">
                  <c:v>7.7737666294414531E-2</c:v>
                </c:pt>
                <c:pt idx="37">
                  <c:v>8.1686257222201381E-2</c:v>
                </c:pt>
                <c:pt idx="38">
                  <c:v>8.5794416051281061E-2</c:v>
                </c:pt>
                <c:pt idx="39">
                  <c:v>9.0011844531735233E-2</c:v>
                </c:pt>
                <c:pt idx="40">
                  <c:v>9.4388617107631689E-2</c:v>
                </c:pt>
                <c:pt idx="41">
                  <c:v>9.8870711936112729E-2</c:v>
                </c:pt>
                <c:pt idx="42">
                  <c:v>0.10347463443938941</c:v>
                </c:pt>
                <c:pt idx="43">
                  <c:v>0.10824558057557657</c:v>
                </c:pt>
                <c:pt idx="44">
                  <c:v>0.11310286815113782</c:v>
                </c:pt>
                <c:pt idx="45">
                  <c:v>0.11808380483123852</c:v>
                </c:pt>
                <c:pt idx="46">
                  <c:v>0.1232290738604665</c:v>
                </c:pt>
                <c:pt idx="47">
                  <c:v>0.12844974785893282</c:v>
                </c:pt>
                <c:pt idx="48">
                  <c:v>0.13379348929940602</c:v>
                </c:pt>
                <c:pt idx="49">
                  <c:v>0.13929313004489283</c:v>
                </c:pt>
                <c:pt idx="50">
                  <c:v>0.14487386410732087</c:v>
                </c:pt>
                <c:pt idx="51">
                  <c:v>0.15056130727347963</c:v>
                </c:pt>
                <c:pt idx="52">
                  <c:v>0.15642126289251279</c:v>
                </c:pt>
                <c:pt idx="53">
                  <c:v>0.16233995909709623</c:v>
                </c:pt>
                <c:pt idx="54">
                  <c:v>0.16837519395169903</c:v>
                </c:pt>
                <c:pt idx="55">
                  <c:v>0.17458421532544569</c:v>
                </c:pt>
                <c:pt idx="56">
                  <c:v>0.18085181427977118</c:v>
                </c:pt>
                <c:pt idx="57">
                  <c:v>0.18730203041052601</c:v>
                </c:pt>
                <c:pt idx="58">
                  <c:v>0.19380390646441314</c:v>
                </c:pt>
                <c:pt idx="59">
                  <c:v>0.20043584394496339</c:v>
                </c:pt>
                <c:pt idx="60">
                  <c:v>0.20725495629489263</c:v>
                </c:pt>
                <c:pt idx="61">
                  <c:v>0.21414733107218667</c:v>
                </c:pt>
                <c:pt idx="62">
                  <c:v>0.22117034169722061</c:v>
                </c:pt>
                <c:pt idx="63">
                  <c:v>0.2284078843005167</c:v>
                </c:pt>
                <c:pt idx="64">
                  <c:v>0.23571659048872617</c:v>
                </c:pt>
                <c:pt idx="65">
                  <c:v>0.24317309503921647</c:v>
                </c:pt>
                <c:pt idx="66">
                  <c:v>0.25086877501900445</c:v>
                </c:pt>
                <c:pt idx="67">
                  <c:v>0.25864077853148826</c:v>
                </c:pt>
                <c:pt idx="68">
                  <c:v>0.26658091146697377</c:v>
                </c:pt>
                <c:pt idx="69">
                  <c:v>0.27476805094749734</c:v>
                </c:pt>
                <c:pt idx="70">
                  <c:v>0.28304575258081793</c:v>
                </c:pt>
                <c:pt idx="71">
                  <c:v>0.29149443862673624</c:v>
                </c:pt>
                <c:pt idx="72">
                  <c:v>0.30021829859522542</c:v>
                </c:pt>
                <c:pt idx="73">
                  <c:v>0.30902842698463268</c:v>
                </c:pt>
                <c:pt idx="74">
                  <c:v>0.31801867804977579</c:v>
                </c:pt>
                <c:pt idx="75">
                  <c:v>0.32730112330480826</c:v>
                </c:pt>
                <c:pt idx="76">
                  <c:v>0.33666499017804058</c:v>
                </c:pt>
                <c:pt idx="77">
                  <c:v>0.3463335116581428</c:v>
                </c:pt>
                <c:pt idx="78">
                  <c:v>0.35607206223594129</c:v>
                </c:pt>
                <c:pt idx="79">
                  <c:v>0.36599809136983802</c:v>
                </c:pt>
                <c:pt idx="80">
                  <c:v>0.37621994706038381</c:v>
                </c:pt>
                <c:pt idx="81">
                  <c:v>0.38655766670161057</c:v>
                </c:pt>
                <c:pt idx="82">
                  <c:v>0.39707579891857786</c:v>
                </c:pt>
                <c:pt idx="83">
                  <c:v>0.40793790442902367</c:v>
                </c:pt>
                <c:pt idx="84">
                  <c:v>0.41879687870976789</c:v>
                </c:pt>
                <c:pt idx="85">
                  <c:v>0.42979942066710419</c:v>
                </c:pt>
                <c:pt idx="86">
                  <c:v>0.44115513250585575</c:v>
                </c:pt>
                <c:pt idx="87">
                  <c:v>0.45244825625348734</c:v>
                </c:pt>
                <c:pt idx="88">
                  <c:v>0.46386585701045402</c:v>
                </c:pt>
                <c:pt idx="89">
                  <c:v>0.47558637035762819</c:v>
                </c:pt>
                <c:pt idx="90">
                  <c:v>0.48718689114748842</c:v>
                </c:pt>
                <c:pt idx="91">
                  <c:v>0.49886493268476723</c:v>
                </c:pt>
                <c:pt idx="92">
                  <c:v>0.51079813594378831</c:v>
                </c:pt>
                <c:pt idx="93">
                  <c:v>0.52256276195640572</c:v>
                </c:pt>
                <c:pt idx="94">
                  <c:v>0.5345328544541833</c:v>
                </c:pt>
                <c:pt idx="95">
                  <c:v>0.5462717990538356</c:v>
                </c:pt>
                <c:pt idx="96">
                  <c:v>0.5579593163149249</c:v>
                </c:pt>
                <c:pt idx="97">
                  <c:v>0.5698280679599923</c:v>
                </c:pt>
                <c:pt idx="98">
                  <c:v>0.58137151105703966</c:v>
                </c:pt>
                <c:pt idx="99">
                  <c:v>0.59277803280259855</c:v>
                </c:pt>
                <c:pt idx="100">
                  <c:v>0.6043198946041024</c:v>
                </c:pt>
                <c:pt idx="101">
                  <c:v>0.61540802964328734</c:v>
                </c:pt>
                <c:pt idx="102">
                  <c:v>0.62633550269681848</c:v>
                </c:pt>
                <c:pt idx="103">
                  <c:v>0.63729561659271239</c:v>
                </c:pt>
                <c:pt idx="104">
                  <c:v>0.64775589917336851</c:v>
                </c:pt>
                <c:pt idx="105">
                  <c:v>0.65795294389262116</c:v>
                </c:pt>
                <c:pt idx="106">
                  <c:v>0.66813517736373806</c:v>
                </c:pt>
                <c:pt idx="107">
                  <c:v>0.67776947448915292</c:v>
                </c:pt>
                <c:pt idx="108">
                  <c:v>0.68704808930787253</c:v>
                </c:pt>
                <c:pt idx="109">
                  <c:v>0.6963091454764202</c:v>
                </c:pt>
                <c:pt idx="110">
                  <c:v>0.70490477310406852</c:v>
                </c:pt>
                <c:pt idx="111">
                  <c:v>0.71315429326662161</c:v>
                </c:pt>
                <c:pt idx="112">
                  <c:v>0.72133177511140112</c:v>
                </c:pt>
                <c:pt idx="113">
                  <c:v>0.72882808976887981</c:v>
                </c:pt>
                <c:pt idx="114">
                  <c:v>0.73625994218225099</c:v>
                </c:pt>
                <c:pt idx="115">
                  <c:v>0.74297137718529482</c:v>
                </c:pt>
                <c:pt idx="116">
                  <c:v>0.7493311757092932</c:v>
                </c:pt>
                <c:pt idx="117">
                  <c:v>0.75559384548883302</c:v>
                </c:pt>
                <c:pt idx="118">
                  <c:v>0.76119353530924905</c:v>
                </c:pt>
                <c:pt idx="119">
                  <c:v>0.76641568802889914</c:v>
                </c:pt>
                <c:pt idx="120">
                  <c:v>0.77157053388590968</c:v>
                </c:pt>
                <c:pt idx="121">
                  <c:v>0.7760829931473715</c:v>
                </c:pt>
                <c:pt idx="122">
                  <c:v>0.78022911526995486</c:v>
                </c:pt>
                <c:pt idx="123">
                  <c:v>0.78437728510224147</c:v>
                </c:pt>
                <c:pt idx="124">
                  <c:v>0.78787611314923545</c:v>
                </c:pt>
                <c:pt idx="125">
                  <c:v>0.79107850252293521</c:v>
                </c:pt>
                <c:pt idx="126">
                  <c:v>0.79430105944346663</c:v>
                </c:pt>
                <c:pt idx="127">
                  <c:v>0.7969455393537439</c:v>
                </c:pt>
                <c:pt idx="128">
                  <c:v>0.79935383586476227</c:v>
                </c:pt>
                <c:pt idx="129">
                  <c:v>0.80181122857692488</c:v>
                </c:pt>
                <c:pt idx="130">
                  <c:v>0.80375806592244459</c:v>
                </c:pt>
                <c:pt idx="131">
                  <c:v>0.80580155222296934</c:v>
                </c:pt>
                <c:pt idx="132">
                  <c:v>0.80737203067876462</c:v>
                </c:pt>
                <c:pt idx="133">
                  <c:v>0.80878091119690787</c:v>
                </c:pt>
                <c:pt idx="134">
                  <c:v>0.81033314063163142</c:v>
                </c:pt>
                <c:pt idx="135">
                  <c:v>0.81145267930860354</c:v>
                </c:pt>
                <c:pt idx="136">
                  <c:v>0.81244402782664449</c:v>
                </c:pt>
                <c:pt idx="137">
                  <c:v>0.81364082576374264</c:v>
                </c:pt>
                <c:pt idx="138">
                  <c:v>0.81444771508793756</c:v>
                </c:pt>
                <c:pt idx="139">
                  <c:v>0.81517444070752998</c:v>
                </c:pt>
                <c:pt idx="140">
                  <c:v>0.8161215202951666</c:v>
                </c:pt>
                <c:pt idx="141">
                  <c:v>0.81672315983401023</c:v>
                </c:pt>
                <c:pt idx="142">
                  <c:v>0.81729109723081994</c:v>
                </c:pt>
                <c:pt idx="143">
                  <c:v>0.81811269429569</c:v>
                </c:pt>
                <c:pt idx="144">
                  <c:v>0.81862347641808786</c:v>
                </c:pt>
                <c:pt idx="145">
                  <c:v>0.81911438886792864</c:v>
                </c:pt>
                <c:pt idx="146">
                  <c:v>0.81988312139016128</c:v>
                </c:pt>
                <c:pt idx="147">
                  <c:v>0.82037635272022558</c:v>
                </c:pt>
                <c:pt idx="148">
                  <c:v>0.82088098768317186</c:v>
                </c:pt>
                <c:pt idx="149">
                  <c:v>0.82166904158279541</c:v>
                </c:pt>
                <c:pt idx="150">
                  <c:v>0.82219476156535254</c:v>
                </c:pt>
                <c:pt idx="151">
                  <c:v>0.82301633830073451</c:v>
                </c:pt>
                <c:pt idx="152">
                  <c:v>0.82359738448720443</c:v>
                </c:pt>
                <c:pt idx="153">
                  <c:v>0.82421118212129152</c:v>
                </c:pt>
                <c:pt idx="154">
                  <c:v>0.82511593164011765</c:v>
                </c:pt>
                <c:pt idx="155">
                  <c:v>0.82578445617979435</c:v>
                </c:pt>
                <c:pt idx="156">
                  <c:v>0.82648568118873245</c:v>
                </c:pt>
                <c:pt idx="157">
                  <c:v>0.8274835791250571</c:v>
                </c:pt>
                <c:pt idx="158">
                  <c:v>0.82825169438289103</c:v>
                </c:pt>
                <c:pt idx="159">
                  <c:v>0.8290438809880416</c:v>
                </c:pt>
                <c:pt idx="160">
                  <c:v>0.83011783359701175</c:v>
                </c:pt>
                <c:pt idx="161">
                  <c:v>0.83096488600798213</c:v>
                </c:pt>
                <c:pt idx="162">
                  <c:v>0.83184490023893132</c:v>
                </c:pt>
                <c:pt idx="163">
                  <c:v>0.83299834605386402</c:v>
                </c:pt>
                <c:pt idx="164">
                  <c:v>0.83391983608309861</c:v>
                </c:pt>
                <c:pt idx="165">
                  <c:v>0.83486076872475146</c:v>
                </c:pt>
                <c:pt idx="166">
                  <c:v>0.83606737666096997</c:v>
                </c:pt>
                <c:pt idx="167">
                  <c:v>0.83705191256619582</c:v>
                </c:pt>
                <c:pt idx="168">
                  <c:v>0.8382886622663247</c:v>
                </c:pt>
                <c:pt idx="169">
                  <c:v>0.8392898121315574</c:v>
                </c:pt>
                <c:pt idx="170">
                  <c:v>0.84029668062995044</c:v>
                </c:pt>
                <c:pt idx="171">
                  <c:v>0.84128647114650768</c:v>
                </c:pt>
                <c:pt idx="172">
                  <c:v>0.84204697803639661</c:v>
                </c:pt>
                <c:pt idx="173">
                  <c:v>0.84280493847471372</c:v>
                </c:pt>
                <c:pt idx="174">
                  <c:v>0.84352308028392631</c:v>
                </c:pt>
                <c:pt idx="175">
                  <c:v>0.8442613708093879</c:v>
                </c:pt>
                <c:pt idx="176">
                  <c:v>0.84499338395410484</c:v>
                </c:pt>
                <c:pt idx="177">
                  <c:v>0.84567848413147229</c:v>
                </c:pt>
                <c:pt idx="178">
                  <c:v>0.84637978751760867</c:v>
                </c:pt>
                <c:pt idx="179">
                  <c:v>0.84705534448544484</c:v>
                </c:pt>
                <c:pt idx="180">
                  <c:v>0.84766621673549403</c:v>
                </c:pt>
                <c:pt idx="181">
                  <c:v>0.84829693378314563</c:v>
                </c:pt>
                <c:pt idx="182">
                  <c:v>0.84890260656795269</c:v>
                </c:pt>
                <c:pt idx="183">
                  <c:v>0.84943428771869189</c:v>
                </c:pt>
                <c:pt idx="184">
                  <c:v>0.84997531058614029</c:v>
                </c:pt>
                <c:pt idx="185">
                  <c:v>0.85048927007474762</c:v>
                </c:pt>
                <c:pt idx="186">
                  <c:v>0.85093036946336609</c:v>
                </c:pt>
                <c:pt idx="187">
                  <c:v>0.8513901221710245</c:v>
                </c:pt>
                <c:pt idx="188">
                  <c:v>0.8517653311424116</c:v>
                </c:pt>
                <c:pt idx="189">
                  <c:v>0.8521523588897042</c:v>
                </c:pt>
                <c:pt idx="190">
                  <c:v>0.85251015874403757</c:v>
                </c:pt>
                <c:pt idx="191">
                  <c:v>0.85278655105732959</c:v>
                </c:pt>
                <c:pt idx="192">
                  <c:v>0.85308394114756159</c:v>
                </c:pt>
                <c:pt idx="193">
                  <c:v>0.85334543928271034</c:v>
                </c:pt>
                <c:pt idx="194">
                  <c:v>0.85350906351715394</c:v>
                </c:pt>
                <c:pt idx="195">
                  <c:v>0.85369780771209314</c:v>
                </c:pt>
                <c:pt idx="196">
                  <c:v>0.8538564856828359</c:v>
                </c:pt>
                <c:pt idx="197">
                  <c:v>0.8539209157848846</c:v>
                </c:pt>
                <c:pt idx="198">
                  <c:v>0.85400693247130621</c:v>
                </c:pt>
                <c:pt idx="199">
                  <c:v>0.85405775632314396</c:v>
                </c:pt>
                <c:pt idx="200">
                  <c:v>0.85402573845806984</c:v>
                </c:pt>
                <c:pt idx="201">
                  <c:v>0.85403306066491025</c:v>
                </c:pt>
                <c:pt idx="202">
                  <c:v>0.8540144224779852</c:v>
                </c:pt>
                <c:pt idx="203">
                  <c:v>0.85391025895835704</c:v>
                </c:pt>
                <c:pt idx="204">
                  <c:v>0.85384364066048957</c:v>
                </c:pt>
                <c:pt idx="205">
                  <c:v>0.8537658913980507</c:v>
                </c:pt>
                <c:pt idx="206">
                  <c:v>0.85361868516862893</c:v>
                </c:pt>
                <c:pt idx="207">
                  <c:v>0.85351258494709359</c:v>
                </c:pt>
                <c:pt idx="208">
                  <c:v>0.85332775907554503</c:v>
                </c:pt>
                <c:pt idx="209">
                  <c:v>0.85318560959426371</c:v>
                </c:pt>
                <c:pt idx="210">
                  <c:v>0.85303702265998604</c:v>
                </c:pt>
                <c:pt idx="211">
                  <c:v>0.85282529005959706</c:v>
                </c:pt>
                <c:pt idx="212">
                  <c:v>0.85266004242402016</c:v>
                </c:pt>
                <c:pt idx="213">
                  <c:v>0.85248385818803563</c:v>
                </c:pt>
                <c:pt idx="214">
                  <c:v>0.85224579047829319</c:v>
                </c:pt>
                <c:pt idx="215">
                  <c:v>0.85206490504836307</c:v>
                </c:pt>
                <c:pt idx="216">
                  <c:v>0.85188460854377002</c:v>
                </c:pt>
                <c:pt idx="217">
                  <c:v>0.85164713829635064</c:v>
                </c:pt>
                <c:pt idx="218">
                  <c:v>0.85146220706940901</c:v>
                </c:pt>
                <c:pt idx="219">
                  <c:v>0.85128396204718482</c:v>
                </c:pt>
                <c:pt idx="220">
                  <c:v>0.85106684941433652</c:v>
                </c:pt>
                <c:pt idx="221">
                  <c:v>0.85090894213868906</c:v>
                </c:pt>
                <c:pt idx="222">
                  <c:v>0.8507533881006355</c:v>
                </c:pt>
                <c:pt idx="223">
                  <c:v>0.85055918275993558</c:v>
                </c:pt>
                <c:pt idx="224">
                  <c:v>0.85042504467414448</c:v>
                </c:pt>
                <c:pt idx="225">
                  <c:v>0.85026282417027244</c:v>
                </c:pt>
                <c:pt idx="226">
                  <c:v>0.85015361544234769</c:v>
                </c:pt>
                <c:pt idx="227">
                  <c:v>0.8500477552934107</c:v>
                </c:pt>
                <c:pt idx="228">
                  <c:v>0.84991369551711615</c:v>
                </c:pt>
                <c:pt idx="229">
                  <c:v>0.84983185115583271</c:v>
                </c:pt>
                <c:pt idx="230">
                  <c:v>0.84976264451306982</c:v>
                </c:pt>
                <c:pt idx="231">
                  <c:v>0.84967164491760561</c:v>
                </c:pt>
                <c:pt idx="232">
                  <c:v>0.84961787751159035</c:v>
                </c:pt>
                <c:pt idx="233">
                  <c:v>0.8495749569362856</c:v>
                </c:pt>
                <c:pt idx="234">
                  <c:v>0.84952346377799159</c:v>
                </c:pt>
                <c:pt idx="235">
                  <c:v>0.8495076147699554</c:v>
                </c:pt>
                <c:pt idx="236">
                  <c:v>0.8494980920172146</c:v>
                </c:pt>
                <c:pt idx="237">
                  <c:v>0.84947589916989497</c:v>
                </c:pt>
                <c:pt idx="238">
                  <c:v>0.8494843079461295</c:v>
                </c:pt>
                <c:pt idx="239">
                  <c:v>0.84950772192234958</c:v>
                </c:pt>
                <c:pt idx="240">
                  <c:v>0.84952762813844462</c:v>
                </c:pt>
                <c:pt idx="241">
                  <c:v>0.84956280862637468</c:v>
                </c:pt>
                <c:pt idx="242">
                  <c:v>0.84960070408971378</c:v>
                </c:pt>
                <c:pt idx="243">
                  <c:v>0.84964641149934383</c:v>
                </c:pt>
                <c:pt idx="244">
                  <c:v>0.84970575241818314</c:v>
                </c:pt>
                <c:pt idx="245">
                  <c:v>0.8497691870827857</c:v>
                </c:pt>
                <c:pt idx="246">
                  <c:v>0.84982841785808083</c:v>
                </c:pt>
                <c:pt idx="247">
                  <c:v>0.84988625918269423</c:v>
                </c:pt>
                <c:pt idx="248">
                  <c:v>0.8499617247942125</c:v>
                </c:pt>
                <c:pt idx="249">
                  <c:v>0.85002768620147828</c:v>
                </c:pt>
                <c:pt idx="250">
                  <c:v>0.85008514159284709</c:v>
                </c:pt>
                <c:pt idx="251">
                  <c:v>0.85015754093913287</c:v>
                </c:pt>
                <c:pt idx="252">
                  <c:v>0.85020408418389071</c:v>
                </c:pt>
                <c:pt idx="253">
                  <c:v>0.85024831197684869</c:v>
                </c:pt>
                <c:pt idx="254">
                  <c:v>0.85031718950374557</c:v>
                </c:pt>
                <c:pt idx="255">
                  <c:v>0.85034159246593288</c:v>
                </c:pt>
                <c:pt idx="256">
                  <c:v>0.85035557707751075</c:v>
                </c:pt>
                <c:pt idx="257">
                  <c:v>0.8503733282533954</c:v>
                </c:pt>
                <c:pt idx="258">
                  <c:v>0.85034674644684072</c:v>
                </c:pt>
                <c:pt idx="259">
                  <c:v>0.85030919566206553</c:v>
                </c:pt>
                <c:pt idx="260">
                  <c:v>0.85027632982442758</c:v>
                </c:pt>
                <c:pt idx="261">
                  <c:v>0.85021635227476289</c:v>
                </c:pt>
                <c:pt idx="262">
                  <c:v>0.85017732610785468</c:v>
                </c:pt>
                <c:pt idx="263">
                  <c:v>0.85010366768547996</c:v>
                </c:pt>
                <c:pt idx="264">
                  <c:v>0.8500135067749105</c:v>
                </c:pt>
                <c:pt idx="265">
                  <c:v>0.84994194197048856</c:v>
                </c:pt>
                <c:pt idx="266">
                  <c:v>0.84982347032472372</c:v>
                </c:pt>
                <c:pt idx="267">
                  <c:v>0.84969294929696071</c:v>
                </c:pt>
                <c:pt idx="268">
                  <c:v>0.84959649587059882</c:v>
                </c:pt>
                <c:pt idx="269">
                  <c:v>0.8494337784311865</c:v>
                </c:pt>
                <c:pt idx="270">
                  <c:v>0.84925207135915171</c:v>
                </c:pt>
                <c:pt idx="271">
                  <c:v>0.84911795091660747</c:v>
                </c:pt>
                <c:pt idx="272">
                  <c:v>0.84891615599432657</c:v>
                </c:pt>
                <c:pt idx="273">
                  <c:v>0.84870035812821665</c:v>
                </c:pt>
                <c:pt idx="274">
                  <c:v>0.84853454635893222</c:v>
                </c:pt>
                <c:pt idx="275">
                  <c:v>0.84829187875686951</c:v>
                </c:pt>
                <c:pt idx="276">
                  <c:v>0.84804464754514886</c:v>
                </c:pt>
                <c:pt idx="277">
                  <c:v>0.84786418870782443</c:v>
                </c:pt>
                <c:pt idx="278">
                  <c:v>0.84759811105179483</c:v>
                </c:pt>
                <c:pt idx="279">
                  <c:v>0.8473198964891987</c:v>
                </c:pt>
                <c:pt idx="280">
                  <c:v>0.84712363210419039</c:v>
                </c:pt>
                <c:pt idx="281">
                  <c:v>0.84684515255997239</c:v>
                </c:pt>
                <c:pt idx="282">
                  <c:v>0.84665325822421877</c:v>
                </c:pt>
                <c:pt idx="283">
                  <c:v>0.84636577285926207</c:v>
                </c:pt>
                <c:pt idx="284">
                  <c:v>0.84607245984052881</c:v>
                </c:pt>
                <c:pt idx="285">
                  <c:v>0.84588136668535863</c:v>
                </c:pt>
                <c:pt idx="286">
                  <c:v>0.8455933695721306</c:v>
                </c:pt>
                <c:pt idx="287">
                  <c:v>0.8453011476243053</c:v>
                </c:pt>
                <c:pt idx="288">
                  <c:v>0.8451162844632405</c:v>
                </c:pt>
                <c:pt idx="289">
                  <c:v>0.8448258438268893</c:v>
                </c:pt>
                <c:pt idx="290">
                  <c:v>0.84454344901404754</c:v>
                </c:pt>
                <c:pt idx="291">
                  <c:v>0.84438120207973388</c:v>
                </c:pt>
                <c:pt idx="292">
                  <c:v>0.8441061830394605</c:v>
                </c:pt>
                <c:pt idx="293">
                  <c:v>0.84384239914467885</c:v>
                </c:pt>
                <c:pt idx="294">
                  <c:v>0.84371466019655605</c:v>
                </c:pt>
                <c:pt idx="295">
                  <c:v>0.84348496361383185</c:v>
                </c:pt>
                <c:pt idx="296">
                  <c:v>0.84326647257047993</c:v>
                </c:pt>
                <c:pt idx="297">
                  <c:v>0.84318580801765652</c:v>
                </c:pt>
                <c:pt idx="298">
                  <c:v>0.84299546701118555</c:v>
                </c:pt>
                <c:pt idx="299">
                  <c:v>0.84295571329295071</c:v>
                </c:pt>
                <c:pt idx="300">
                  <c:v>0.84280468649534324</c:v>
                </c:pt>
                <c:pt idx="301">
                  <c:v>0.84266414942888512</c:v>
                </c:pt>
                <c:pt idx="302">
                  <c:v>0.84267535300327956</c:v>
                </c:pt>
                <c:pt idx="303">
                  <c:v>0.8425709717443145</c:v>
                </c:pt>
                <c:pt idx="304">
                  <c:v>0.84248800389476808</c:v>
                </c:pt>
                <c:pt idx="305">
                  <c:v>0.84256758215910221</c:v>
                </c:pt>
                <c:pt idx="306">
                  <c:v>0.84252293471349105</c:v>
                </c:pt>
                <c:pt idx="307">
                  <c:v>0.84250280566135749</c:v>
                </c:pt>
                <c:pt idx="308">
                  <c:v>0.84265449323915076</c:v>
                </c:pt>
                <c:pt idx="309">
                  <c:v>0.8426864803975167</c:v>
                </c:pt>
                <c:pt idx="310">
                  <c:v>0.84274088767750577</c:v>
                </c:pt>
                <c:pt idx="311">
                  <c:v>0.84296116898186668</c:v>
                </c:pt>
                <c:pt idx="312">
                  <c:v>0.84306497298411065</c:v>
                </c:pt>
                <c:pt idx="313">
                  <c:v>0.84319679845624906</c:v>
                </c:pt>
                <c:pt idx="314">
                  <c:v>0.84350166738512011</c:v>
                </c:pt>
                <c:pt idx="315">
                  <c:v>0.84368000219951211</c:v>
                </c:pt>
                <c:pt idx="316">
                  <c:v>0.84388058610934469</c:v>
                </c:pt>
                <c:pt idx="317">
                  <c:v>0.84425930360587587</c:v>
                </c:pt>
                <c:pt idx="318">
                  <c:v>0.84451022094031047</c:v>
                </c:pt>
                <c:pt idx="319">
                  <c:v>0.84493146832579713</c:v>
                </c:pt>
                <c:pt idx="320">
                  <c:v>0.84521961261431933</c:v>
                </c:pt>
                <c:pt idx="321">
                  <c:v>0.84552917944999462</c:v>
                </c:pt>
                <c:pt idx="322">
                  <c:v>0.84601201094365952</c:v>
                </c:pt>
                <c:pt idx="323">
                  <c:v>0.84635999012288154</c:v>
                </c:pt>
                <c:pt idx="324">
                  <c:v>0.84672572091000242</c:v>
                </c:pt>
                <c:pt idx="325">
                  <c:v>0.84725785379494178</c:v>
                </c:pt>
                <c:pt idx="326">
                  <c:v>0.84766583335394674</c:v>
                </c:pt>
                <c:pt idx="327">
                  <c:v>0.84809498379948778</c:v>
                </c:pt>
                <c:pt idx="328">
                  <c:v>0.84868158059914334</c:v>
                </c:pt>
                <c:pt idx="329">
                  <c:v>0.84913830697620807</c:v>
                </c:pt>
                <c:pt idx="330">
                  <c:v>0.8496116300633586</c:v>
                </c:pt>
                <c:pt idx="331">
                  <c:v>0.8502485302514069</c:v>
                </c:pt>
                <c:pt idx="332">
                  <c:v>0.85075380213485496</c:v>
                </c:pt>
                <c:pt idx="333">
                  <c:v>0.85126775524632359</c:v>
                </c:pt>
                <c:pt idx="334">
                  <c:v>0.85193157113471563</c:v>
                </c:pt>
                <c:pt idx="335">
                  <c:v>0.85246528994337833</c:v>
                </c:pt>
                <c:pt idx="336">
                  <c:v>0.85314570649535915</c:v>
                </c:pt>
                <c:pt idx="337">
                  <c:v>0.85368939661521481</c:v>
                </c:pt>
                <c:pt idx="338">
                  <c:v>0.85423659494309845</c:v>
                </c:pt>
                <c:pt idx="339">
                  <c:v>0.85491547856318817</c:v>
                </c:pt>
                <c:pt idx="340">
                  <c:v>0.85546454950013151</c:v>
                </c:pt>
                <c:pt idx="341">
                  <c:v>0.85601364574409788</c:v>
                </c:pt>
                <c:pt idx="342">
                  <c:v>0.85667729604812315</c:v>
                </c:pt>
                <c:pt idx="343">
                  <c:v>0.85722054372651302</c:v>
                </c:pt>
                <c:pt idx="344">
                  <c:v>0.85776332287239754</c:v>
                </c:pt>
                <c:pt idx="345">
                  <c:v>0.85841741395119464</c:v>
                </c:pt>
                <c:pt idx="346">
                  <c:v>0.85894798787425619</c:v>
                </c:pt>
                <c:pt idx="347">
                  <c:v>0.85947070116825519</c:v>
                </c:pt>
                <c:pt idx="348">
                  <c:v>0.86010143685473983</c:v>
                </c:pt>
                <c:pt idx="349">
                  <c:v>0.860616109710865</c:v>
                </c:pt>
                <c:pt idx="350">
                  <c:v>0.86112315021121077</c:v>
                </c:pt>
                <c:pt idx="351">
                  <c:v>0.86171606491709651</c:v>
                </c:pt>
                <c:pt idx="352">
                  <c:v>0.86220020556047794</c:v>
                </c:pt>
                <c:pt idx="353">
                  <c:v>0.86267937565893893</c:v>
                </c:pt>
                <c:pt idx="354">
                  <c:v>0.8632378335277161</c:v>
                </c:pt>
                <c:pt idx="355">
                  <c:v>0.863689056180731</c:v>
                </c:pt>
                <c:pt idx="356">
                  <c:v>0.86420850852069264</c:v>
                </c:pt>
                <c:pt idx="357">
                  <c:v>0.86463189449323585</c:v>
                </c:pt>
                <c:pt idx="358">
                  <c:v>0.86504147971566692</c:v>
                </c:pt>
                <c:pt idx="359">
                  <c:v>0.8655116216530877</c:v>
                </c:pt>
                <c:pt idx="360">
                  <c:v>0.86588833995939363</c:v>
                </c:pt>
                <c:pt idx="361">
                  <c:v>0.86625084299981103</c:v>
                </c:pt>
                <c:pt idx="362">
                  <c:v>0.86667140808628518</c:v>
                </c:pt>
                <c:pt idx="363">
                  <c:v>0.86700549189842935</c:v>
                </c:pt>
                <c:pt idx="364">
                  <c:v>0.86732647915871763</c:v>
                </c:pt>
                <c:pt idx="365">
                  <c:v>0.8676950098286057</c:v>
                </c:pt>
                <c:pt idx="366">
                  <c:v>0.8679952816278762</c:v>
                </c:pt>
                <c:pt idx="367">
                  <c:v>0.86828342081063647</c:v>
                </c:pt>
                <c:pt idx="368">
                  <c:v>0.8685999724504847</c:v>
                </c:pt>
                <c:pt idx="369">
                  <c:v>0.8688508040279207</c:v>
                </c:pt>
                <c:pt idx="370">
                  <c:v>0.86908599127992503</c:v>
                </c:pt>
                <c:pt idx="371">
                  <c:v>0.86934959616889851</c:v>
                </c:pt>
                <c:pt idx="372">
                  <c:v>0.8695527371868883</c:v>
                </c:pt>
                <c:pt idx="373">
                  <c:v>0.86977074788440178</c:v>
                </c:pt>
                <c:pt idx="374">
                  <c:v>0.86994453048431808</c:v>
                </c:pt>
                <c:pt idx="375">
                  <c:v>0.87010849873690332</c:v>
                </c:pt>
                <c:pt idx="376">
                  <c:v>0.8702879245357017</c:v>
                </c:pt>
                <c:pt idx="377">
                  <c:v>0.87042911377000431</c:v>
                </c:pt>
                <c:pt idx="378">
                  <c:v>0.87056748023159514</c:v>
                </c:pt>
                <c:pt idx="379">
                  <c:v>0.87071588519892062</c:v>
                </c:pt>
                <c:pt idx="380">
                  <c:v>0.87084592884424472</c:v>
                </c:pt>
                <c:pt idx="381">
                  <c:v>0.87096831006955489</c:v>
                </c:pt>
                <c:pt idx="382">
                  <c:v>0.87108749837680899</c:v>
                </c:pt>
                <c:pt idx="383">
                  <c:v>0.87120087006743285</c:v>
                </c:pt>
                <c:pt idx="384">
                  <c:v>0.87131072265900256</c:v>
                </c:pt>
                <c:pt idx="385">
                  <c:v>0.87141554681509004</c:v>
                </c:pt>
                <c:pt idx="386">
                  <c:v>0.87151322930234743</c:v>
                </c:pt>
                <c:pt idx="387">
                  <c:v>0.87160948129202664</c:v>
                </c:pt>
                <c:pt idx="388">
                  <c:v>0.87169289369519209</c:v>
                </c:pt>
                <c:pt idx="389">
                  <c:v>0.87178313893765957</c:v>
                </c:pt>
                <c:pt idx="390">
                  <c:v>0.87187361455072521</c:v>
                </c:pt>
                <c:pt idx="391">
                  <c:v>0.87194381963928991</c:v>
                </c:pt>
                <c:pt idx="392">
                  <c:v>0.87203889436371951</c:v>
                </c:pt>
                <c:pt idx="393">
                  <c:v>0.87210919794765041</c:v>
                </c:pt>
                <c:pt idx="394">
                  <c:v>0.87220548726392444</c:v>
                </c:pt>
                <c:pt idx="395">
                  <c:v>0.87230441025841998</c:v>
                </c:pt>
                <c:pt idx="396">
                  <c:v>0.87238040018558372</c:v>
                </c:pt>
                <c:pt idx="397">
                  <c:v>0.87249449005452084</c:v>
                </c:pt>
                <c:pt idx="398">
                  <c:v>0.87260852852386128</c:v>
                </c:pt>
                <c:pt idx="399">
                  <c:v>0.87269168470448721</c:v>
                </c:pt>
                <c:pt idx="400">
                  <c:v>0.87281562162657456</c:v>
                </c:pt>
                <c:pt idx="401">
                  <c:v>0.87295151414993377</c:v>
                </c:pt>
                <c:pt idx="402">
                  <c:v>0.87304731117721723</c:v>
                </c:pt>
                <c:pt idx="403">
                  <c:v>0.8731895873125417</c:v>
                </c:pt>
                <c:pt idx="404">
                  <c:v>0.87333847963103095</c:v>
                </c:pt>
                <c:pt idx="405">
                  <c:v>0.87345006393680402</c:v>
                </c:pt>
                <c:pt idx="406">
                  <c:v>0.87361773592829284</c:v>
                </c:pt>
                <c:pt idx="407">
                  <c:v>0.87378610699126158</c:v>
                </c:pt>
                <c:pt idx="408">
                  <c:v>0.87391040607346326</c:v>
                </c:pt>
                <c:pt idx="409">
                  <c:v>0.87409192080618714</c:v>
                </c:pt>
                <c:pt idx="410">
                  <c:v>0.87428528820543683</c:v>
                </c:pt>
                <c:pt idx="411">
                  <c:v>0.87442963921916972</c:v>
                </c:pt>
                <c:pt idx="412">
                  <c:v>0.87463471244534319</c:v>
                </c:pt>
                <c:pt idx="413">
                  <c:v>0.87479031131601992</c:v>
                </c:pt>
                <c:pt idx="414">
                  <c:v>0.8750072018710916</c:v>
                </c:pt>
                <c:pt idx="415">
                  <c:v>0.87523001434586634</c:v>
                </c:pt>
                <c:pt idx="416">
                  <c:v>0.87539524284442893</c:v>
                </c:pt>
                <c:pt idx="417">
                  <c:v>0.87562612322600053</c:v>
                </c:pt>
                <c:pt idx="418">
                  <c:v>0.87585515399530156</c:v>
                </c:pt>
                <c:pt idx="419">
                  <c:v>0.87602135410986526</c:v>
                </c:pt>
                <c:pt idx="420">
                  <c:v>0.87624630599659015</c:v>
                </c:pt>
                <c:pt idx="421">
                  <c:v>0.87647147714897311</c:v>
                </c:pt>
                <c:pt idx="422">
                  <c:v>0.87663611313369472</c:v>
                </c:pt>
                <c:pt idx="423">
                  <c:v>0.8768636873180351</c:v>
                </c:pt>
                <c:pt idx="424">
                  <c:v>0.87709178918475095</c:v>
                </c:pt>
                <c:pt idx="425">
                  <c:v>0.87725358145267196</c:v>
                </c:pt>
                <c:pt idx="426">
                  <c:v>0.87748469646190053</c:v>
                </c:pt>
                <c:pt idx="427">
                  <c:v>0.87771410861412702</c:v>
                </c:pt>
                <c:pt idx="428">
                  <c:v>0.87788101111373784</c:v>
                </c:pt>
                <c:pt idx="429">
                  <c:v>0.87810747334387207</c:v>
                </c:pt>
                <c:pt idx="430">
                  <c:v>0.87827158428653862</c:v>
                </c:pt>
                <c:pt idx="431">
                  <c:v>0.8784948562315934</c:v>
                </c:pt>
                <c:pt idx="432">
                  <c:v>0.87870926567149643</c:v>
                </c:pt>
                <c:pt idx="433">
                  <c:v>0.87885751208958285</c:v>
                </c:pt>
                <c:pt idx="434">
                  <c:v>0.8790556920915007</c:v>
                </c:pt>
                <c:pt idx="435">
                  <c:v>0.87925038262902511</c:v>
                </c:pt>
                <c:pt idx="436">
                  <c:v>0.87937733394252782</c:v>
                </c:pt>
                <c:pt idx="437">
                  <c:v>0.87955394239452334</c:v>
                </c:pt>
                <c:pt idx="438">
                  <c:v>0.87972299820462363</c:v>
                </c:pt>
                <c:pt idx="439">
                  <c:v>0.87983517582164528</c:v>
                </c:pt>
                <c:pt idx="440">
                  <c:v>0.87999433575886565</c:v>
                </c:pt>
                <c:pt idx="441">
                  <c:v>0.88014480261701011</c:v>
                </c:pt>
                <c:pt idx="442">
                  <c:v>0.88024234633605536</c:v>
                </c:pt>
                <c:pt idx="443">
                  <c:v>0.88038234098582313</c:v>
                </c:pt>
                <c:pt idx="444">
                  <c:v>0.88051710817852957</c:v>
                </c:pt>
                <c:pt idx="445">
                  <c:v>0.88059433117935537</c:v>
                </c:pt>
                <c:pt idx="446">
                  <c:v>0.8807110381250628</c:v>
                </c:pt>
                <c:pt idx="447">
                  <c:v>0.88081915634261776</c:v>
                </c:pt>
                <c:pt idx="448">
                  <c:v>0.88088141510751761</c:v>
                </c:pt>
                <c:pt idx="449">
                  <c:v>0.88097263957856742</c:v>
                </c:pt>
                <c:pt idx="450">
                  <c:v>0.88101577559799238</c:v>
                </c:pt>
                <c:pt idx="451">
                  <c:v>0.88108935996105231</c:v>
                </c:pt>
                <c:pt idx="452">
                  <c:v>0.88115378352684359</c:v>
                </c:pt>
                <c:pt idx="453">
                  <c:v>0.88117960621209401</c:v>
                </c:pt>
                <c:pt idx="454">
                  <c:v>0.88122491012746829</c:v>
                </c:pt>
                <c:pt idx="455">
                  <c:v>0.88126506068325849</c:v>
                </c:pt>
                <c:pt idx="456">
                  <c:v>0.88124203500320342</c:v>
                </c:pt>
                <c:pt idx="457">
                  <c:v>0.88125288454201944</c:v>
                </c:pt>
                <c:pt idx="458">
                  <c:v>0.88125437409458962</c:v>
                </c:pt>
                <c:pt idx="459">
                  <c:v>0.88121858352857363</c:v>
                </c:pt>
                <c:pt idx="460">
                  <c:v>0.8812128423129153</c:v>
                </c:pt>
                <c:pt idx="461">
                  <c:v>0.88120179503576357</c:v>
                </c:pt>
                <c:pt idx="462">
                  <c:v>0.88115828793781059</c:v>
                </c:pt>
                <c:pt idx="463">
                  <c:v>0.88113454509180356</c:v>
                </c:pt>
                <c:pt idx="464">
                  <c:v>0.88110738325873739</c:v>
                </c:pt>
                <c:pt idx="465">
                  <c:v>0.88104949395378718</c:v>
                </c:pt>
                <c:pt idx="466">
                  <c:v>0.88100913643649381</c:v>
                </c:pt>
                <c:pt idx="467">
                  <c:v>0.88094419716762828</c:v>
                </c:pt>
                <c:pt idx="468">
                  <c:v>0.88089439167657824</c:v>
                </c:pt>
                <c:pt idx="469">
                  <c:v>0.88083647712111801</c:v>
                </c:pt>
                <c:pt idx="470">
                  <c:v>0.88076140834104677</c:v>
                </c:pt>
                <c:pt idx="471">
                  <c:v>0.88069336291933276</c:v>
                </c:pt>
                <c:pt idx="472">
                  <c:v>0.88062146214252013</c:v>
                </c:pt>
                <c:pt idx="473">
                  <c:v>0.88054160583969887</c:v>
                </c:pt>
                <c:pt idx="474">
                  <c:v>0.88046236462253025</c:v>
                </c:pt>
                <c:pt idx="475">
                  <c:v>0.88038183474601328</c:v>
                </c:pt>
                <c:pt idx="476">
                  <c:v>0.88029722406070599</c:v>
                </c:pt>
                <c:pt idx="477">
                  <c:v>0.88021373882275911</c:v>
                </c:pt>
                <c:pt idx="478">
                  <c:v>0.88012592109140153</c:v>
                </c:pt>
                <c:pt idx="479">
                  <c:v>0.88004546179889065</c:v>
                </c:pt>
                <c:pt idx="480">
                  <c:v>0.87996071667503106</c:v>
                </c:pt>
                <c:pt idx="481">
                  <c:v>0.87987808679598545</c:v>
                </c:pt>
                <c:pt idx="482">
                  <c:v>0.87980299002225359</c:v>
                </c:pt>
                <c:pt idx="483">
                  <c:v>0.87971854988844445</c:v>
                </c:pt>
                <c:pt idx="484">
                  <c:v>0.87963488513278432</c:v>
                </c:pt>
                <c:pt idx="485">
                  <c:v>0.87956542438517504</c:v>
                </c:pt>
                <c:pt idx="486">
                  <c:v>0.87948172720329365</c:v>
                </c:pt>
                <c:pt idx="487">
                  <c:v>0.87941273863709801</c:v>
                </c:pt>
                <c:pt idx="488">
                  <c:v>0.87933001726403215</c:v>
                </c:pt>
                <c:pt idx="489">
                  <c:v>0.8792477983816116</c:v>
                </c:pt>
                <c:pt idx="490">
                  <c:v>0.87919071818577843</c:v>
                </c:pt>
                <c:pt idx="491">
                  <c:v>0.87911249869723307</c:v>
                </c:pt>
                <c:pt idx="492">
                  <c:v>0.87903896348925814</c:v>
                </c:pt>
                <c:pt idx="493">
                  <c:v>0.87893210779570052</c:v>
                </c:pt>
                <c:pt idx="494">
                  <c:v>0.87883633514917903</c:v>
                </c:pt>
                <c:pt idx="495">
                  <c:v>0.87874355292983009</c:v>
                </c:pt>
                <c:pt idx="496">
                  <c:v>0.878654771045983</c:v>
                </c:pt>
                <c:pt idx="497">
                  <c:v>0.87857612056501633</c:v>
                </c:pt>
                <c:pt idx="498">
                  <c:v>0.87850395595809561</c:v>
                </c:pt>
                <c:pt idx="499">
                  <c:v>0.87843798901188008</c:v>
                </c:pt>
                <c:pt idx="500">
                  <c:v>0.87837963013670306</c:v>
                </c:pt>
                <c:pt idx="501">
                  <c:v>0.87833122796053942</c:v>
                </c:pt>
                <c:pt idx="502">
                  <c:v>0.87828997382474105</c:v>
                </c:pt>
                <c:pt idx="503">
                  <c:v>0.87825930475910763</c:v>
                </c:pt>
                <c:pt idx="504">
                  <c:v>0.87823659399462151</c:v>
                </c:pt>
                <c:pt idx="505">
                  <c:v>0.87822292891824549</c:v>
                </c:pt>
                <c:pt idx="506">
                  <c:v>0.87821509506522855</c:v>
                </c:pt>
                <c:pt idx="507">
                  <c:v>0.87822005427432015</c:v>
                </c:pt>
                <c:pt idx="508">
                  <c:v>0.87823197363085714</c:v>
                </c:pt>
                <c:pt idx="509">
                  <c:v>0.87825433039280665</c:v>
                </c:pt>
                <c:pt idx="510">
                  <c:v>0.87828548466935841</c:v>
                </c:pt>
                <c:pt idx="511">
                  <c:v>0.87832333953949648</c:v>
                </c:pt>
                <c:pt idx="512">
                  <c:v>0.87836837535915935</c:v>
                </c:pt>
                <c:pt idx="513">
                  <c:v>0.87842154772711012</c:v>
                </c:pt>
                <c:pt idx="514">
                  <c:v>0.87848472079109086</c:v>
                </c:pt>
                <c:pt idx="515">
                  <c:v>0.87855699853152769</c:v>
                </c:pt>
                <c:pt idx="516">
                  <c:v>0.8786405747815722</c:v>
                </c:pt>
                <c:pt idx="517">
                  <c:v>0.8787354186470121</c:v>
                </c:pt>
                <c:pt idx="518">
                  <c:v>0.87884383292613477</c:v>
                </c:pt>
                <c:pt idx="519">
                  <c:v>0.87895965594397818</c:v>
                </c:pt>
                <c:pt idx="520">
                  <c:v>0.8790903735684451</c:v>
                </c:pt>
                <c:pt idx="521">
                  <c:v>0.87922973303723961</c:v>
                </c:pt>
                <c:pt idx="522">
                  <c:v>0.8793742319692357</c:v>
                </c:pt>
                <c:pt idx="523">
                  <c:v>0.87952848447499443</c:v>
                </c:pt>
                <c:pt idx="524">
                  <c:v>0.87968306906335514</c:v>
                </c:pt>
                <c:pt idx="525">
                  <c:v>0.87984719290194213</c:v>
                </c:pt>
                <c:pt idx="526">
                  <c:v>0.88001744683387761</c:v>
                </c:pt>
                <c:pt idx="527">
                  <c:v>0.88018269620503919</c:v>
                </c:pt>
                <c:pt idx="528">
                  <c:v>0.88042123314650778</c:v>
                </c:pt>
                <c:pt idx="529">
                  <c:v>0.88066340259677645</c:v>
                </c:pt>
                <c:pt idx="530">
                  <c:v>0.8809563940973193</c:v>
                </c:pt>
                <c:pt idx="531">
                  <c:v>0.88120673579320041</c:v>
                </c:pt>
                <c:pt idx="532">
                  <c:v>0.88145952982818576</c:v>
                </c:pt>
                <c:pt idx="533">
                  <c:v>0.88175739830589561</c:v>
                </c:pt>
                <c:pt idx="534">
                  <c:v>0.8820101012778</c:v>
                </c:pt>
                <c:pt idx="535">
                  <c:v>0.88226309300573769</c:v>
                </c:pt>
                <c:pt idx="536">
                  <c:v>0.88255338680894735</c:v>
                </c:pt>
                <c:pt idx="537">
                  <c:v>0.88280189542211585</c:v>
                </c:pt>
                <c:pt idx="538">
                  <c:v>0.88304582968201051</c:v>
                </c:pt>
                <c:pt idx="539">
                  <c:v>0.88332233105096758</c:v>
                </c:pt>
                <c:pt idx="540">
                  <c:v>0.88355364329701258</c:v>
                </c:pt>
                <c:pt idx="541">
                  <c:v>0.8838134159988289</c:v>
                </c:pt>
                <c:pt idx="542">
                  <c:v>0.88403175071526641</c:v>
                </c:pt>
                <c:pt idx="543">
                  <c:v>0.88424537605895914</c:v>
                </c:pt>
                <c:pt idx="544">
                  <c:v>0.88448072091266006</c:v>
                </c:pt>
                <c:pt idx="545">
                  <c:v>0.8846793078582158</c:v>
                </c:pt>
                <c:pt idx="546">
                  <c:v>0.8848708368157413</c:v>
                </c:pt>
                <c:pt idx="547">
                  <c:v>0.88508289113844119</c:v>
                </c:pt>
                <c:pt idx="548">
                  <c:v>0.88525985951852004</c:v>
                </c:pt>
                <c:pt idx="549">
                  <c:v>0.88543001643056363</c:v>
                </c:pt>
                <c:pt idx="550">
                  <c:v>0.88561632016172009</c:v>
                </c:pt>
                <c:pt idx="551">
                  <c:v>0.88577218672047686</c:v>
                </c:pt>
                <c:pt idx="552">
                  <c:v>0.88591855233627481</c:v>
                </c:pt>
                <c:pt idx="553">
                  <c:v>0.88607443297540089</c:v>
                </c:pt>
                <c:pt idx="554">
                  <c:v>0.88620188764561869</c:v>
                </c:pt>
                <c:pt idx="555">
                  <c:v>0.88632041886715796</c:v>
                </c:pt>
                <c:pt idx="556">
                  <c:v>0.88644658738723703</c:v>
                </c:pt>
                <c:pt idx="557">
                  <c:v>0.88654732605456754</c:v>
                </c:pt>
                <c:pt idx="558">
                  <c:v>0.88664416219017961</c:v>
                </c:pt>
                <c:pt idx="559">
                  <c:v>0.88674977857823534</c:v>
                </c:pt>
                <c:pt idx="560">
                  <c:v>0.88683790779939942</c:v>
                </c:pt>
                <c:pt idx="561">
                  <c:v>0.88693402612756878</c:v>
                </c:pt>
                <c:pt idx="562">
                  <c:v>0.88701763339939488</c:v>
                </c:pt>
                <c:pt idx="563">
                  <c:v>0.88709749172832653</c:v>
                </c:pt>
                <c:pt idx="564">
                  <c:v>0.88714354404963869</c:v>
                </c:pt>
                <c:pt idx="565">
                  <c:v>0.88719435812449965</c:v>
                </c:pt>
                <c:pt idx="566">
                  <c:v>0.88724306469494707</c:v>
                </c:pt>
                <c:pt idx="567">
                  <c:v>0.88727452950034646</c:v>
                </c:pt>
                <c:pt idx="568">
                  <c:v>0.88731386516080657</c:v>
                </c:pt>
                <c:pt idx="569">
                  <c:v>0.88735008972798013</c:v>
                </c:pt>
                <c:pt idx="570">
                  <c:v>0.88737428217398961</c:v>
                </c:pt>
                <c:pt idx="571">
                  <c:v>0.88741151118495443</c:v>
                </c:pt>
                <c:pt idx="572">
                  <c:v>0.88745030027219951</c:v>
                </c:pt>
                <c:pt idx="573">
                  <c:v>0.88747761674224701</c:v>
                </c:pt>
                <c:pt idx="574">
                  <c:v>0.88752343159868075</c:v>
                </c:pt>
                <c:pt idx="575">
                  <c:v>0.88756932113713705</c:v>
                </c:pt>
                <c:pt idx="576">
                  <c:v>0.88760073402141992</c:v>
                </c:pt>
                <c:pt idx="577">
                  <c:v>0.8876479049444983</c:v>
                </c:pt>
                <c:pt idx="578">
                  <c:v>0.88768350910683758</c:v>
                </c:pt>
                <c:pt idx="579">
                  <c:v>0.88773309356926478</c:v>
                </c:pt>
                <c:pt idx="580">
                  <c:v>0.88778210424805148</c:v>
                </c:pt>
                <c:pt idx="581">
                  <c:v>0.88781788908593695</c:v>
                </c:pt>
                <c:pt idx="582">
                  <c:v>0.88786767239207864</c:v>
                </c:pt>
                <c:pt idx="583">
                  <c:v>0.88791470464176858</c:v>
                </c:pt>
                <c:pt idx="584">
                  <c:v>0.88794709119327331</c:v>
                </c:pt>
                <c:pt idx="585">
                  <c:v>0.8879933698745639</c:v>
                </c:pt>
                <c:pt idx="586">
                  <c:v>0.88803955989456451</c:v>
                </c:pt>
                <c:pt idx="587">
                  <c:v>0.88807265211031261</c:v>
                </c:pt>
                <c:pt idx="588">
                  <c:v>0.8881172181157051</c:v>
                </c:pt>
                <c:pt idx="589">
                  <c:v>0.88816446412403949</c:v>
                </c:pt>
                <c:pt idx="590">
                  <c:v>0.88820405861363372</c:v>
                </c:pt>
                <c:pt idx="591">
                  <c:v>0.88825326461917764</c:v>
                </c:pt>
                <c:pt idx="592">
                  <c:v>0.8883038544472599</c:v>
                </c:pt>
                <c:pt idx="593">
                  <c:v>0.88835089037852843</c:v>
                </c:pt>
                <c:pt idx="594">
                  <c:v>0.88840457192767819</c:v>
                </c:pt>
                <c:pt idx="595">
                  <c:v>0.88845598717530949</c:v>
                </c:pt>
                <c:pt idx="596">
                  <c:v>0.8885031337840803</c:v>
                </c:pt>
                <c:pt idx="597">
                  <c:v>0.88855497482050649</c:v>
                </c:pt>
                <c:pt idx="598">
                  <c:v>0.88860108834716767</c:v>
                </c:pt>
                <c:pt idx="599">
                  <c:v>0.88864467081721044</c:v>
                </c:pt>
                <c:pt idx="600">
                  <c:v>0.88868788970776136</c:v>
                </c:pt>
                <c:pt idx="601">
                  <c:v>0.88873490697835711</c:v>
                </c:pt>
                <c:pt idx="602">
                  <c:v>0.88877869800260501</c:v>
                </c:pt>
                <c:pt idx="603">
                  <c:v>0.88881931544143034</c:v>
                </c:pt>
                <c:pt idx="604">
                  <c:v>0.88886577358781682</c:v>
                </c:pt>
                <c:pt idx="605">
                  <c:v>0.88890631460341263</c:v>
                </c:pt>
                <c:pt idx="606">
                  <c:v>0.88894385697487577</c:v>
                </c:pt>
                <c:pt idx="607">
                  <c:v>0.88898792468572008</c:v>
                </c:pt>
                <c:pt idx="608">
                  <c:v>0.88901946550149002</c:v>
                </c:pt>
                <c:pt idx="609">
                  <c:v>0.88904418162693766</c:v>
                </c:pt>
                <c:pt idx="610">
                  <c:v>0.88907318473064978</c:v>
                </c:pt>
                <c:pt idx="611">
                  <c:v>0.88908281973717507</c:v>
                </c:pt>
                <c:pt idx="612">
                  <c:v>0.88908965143858698</c:v>
                </c:pt>
                <c:pt idx="613">
                  <c:v>0.88911065932622158</c:v>
                </c:pt>
                <c:pt idx="614">
                  <c:v>0.88910788547955466</c:v>
                </c:pt>
                <c:pt idx="615">
                  <c:v>0.8891277527119138</c:v>
                </c:pt>
                <c:pt idx="616">
                  <c:v>0.88912876662733953</c:v>
                </c:pt>
                <c:pt idx="617">
                  <c:v>0.8891283162981789</c:v>
                </c:pt>
                <c:pt idx="618">
                  <c:v>0.8891516676771587</c:v>
                </c:pt>
                <c:pt idx="619">
                  <c:v>0.88914832548374079</c:v>
                </c:pt>
                <c:pt idx="620">
                  <c:v>0.88914114327688765</c:v>
                </c:pt>
                <c:pt idx="621">
                  <c:v>0.88915626110936619</c:v>
                </c:pt>
                <c:pt idx="622">
                  <c:v>0.88913423845617878</c:v>
                </c:pt>
                <c:pt idx="623">
                  <c:v>0.8891087082058986</c:v>
                </c:pt>
                <c:pt idx="624">
                  <c:v>0.88911179647735306</c:v>
                </c:pt>
                <c:pt idx="625">
                  <c:v>0.8890705690288595</c:v>
                </c:pt>
                <c:pt idx="626">
                  <c:v>0.88902328475756387</c:v>
                </c:pt>
                <c:pt idx="627">
                  <c:v>0.88901406269484573</c:v>
                </c:pt>
                <c:pt idx="628">
                  <c:v>0.88896615940366885</c:v>
                </c:pt>
                <c:pt idx="629">
                  <c:v>0.88891544043535398</c:v>
                </c:pt>
                <c:pt idx="630">
                  <c:v>0.88890807747826062</c:v>
                </c:pt>
                <c:pt idx="631">
                  <c:v>0.88886057128885354</c:v>
                </c:pt>
                <c:pt idx="632">
                  <c:v>0.88881160102800305</c:v>
                </c:pt>
                <c:pt idx="633">
                  <c:v>0.8888060270228495</c:v>
                </c:pt>
                <c:pt idx="634">
                  <c:v>0.88875827259322504</c:v>
                </c:pt>
                <c:pt idx="635">
                  <c:v>0.88875742207285069</c:v>
                </c:pt>
                <c:pt idx="636">
                  <c:v>0.88870324317160099</c:v>
                </c:pt>
                <c:pt idx="637">
                  <c:v>0.88864323119787958</c:v>
                </c:pt>
                <c:pt idx="638">
                  <c:v>0.8886321274611565</c:v>
                </c:pt>
                <c:pt idx="639">
                  <c:v>0.88857003313922012</c:v>
                </c:pt>
                <c:pt idx="640">
                  <c:v>0.88850492779013157</c:v>
                </c:pt>
                <c:pt idx="641">
                  <c:v>0.88849515690847514</c:v>
                </c:pt>
                <c:pt idx="642">
                  <c:v>0.88844426534927989</c:v>
                </c:pt>
                <c:pt idx="643">
                  <c:v>0.88839828309287661</c:v>
                </c:pt>
                <c:pt idx="644">
                  <c:v>0.88840893589615899</c:v>
                </c:pt>
                <c:pt idx="645">
                  <c:v>0.88837812159424556</c:v>
                </c:pt>
                <c:pt idx="646">
                  <c:v>0.88835674668185516</c:v>
                </c:pt>
                <c:pt idx="647">
                  <c:v>0.88838846466671928</c:v>
                </c:pt>
                <c:pt idx="648">
                  <c:v>0.88836604968484467</c:v>
                </c:pt>
                <c:pt idx="649">
                  <c:v>0.88834335472685044</c:v>
                </c:pt>
                <c:pt idx="650">
                  <c:v>0.88836640779979581</c:v>
                </c:pt>
                <c:pt idx="651">
                  <c:v>0.88832866046537162</c:v>
                </c:pt>
                <c:pt idx="652">
                  <c:v>0.88828747845768741</c:v>
                </c:pt>
                <c:pt idx="653">
                  <c:v>0.88829810597245917</c:v>
                </c:pt>
                <c:pt idx="654">
                  <c:v>0.88825335887999568</c:v>
                </c:pt>
                <c:pt idx="655">
                  <c:v>0.88825539977889467</c:v>
                </c:pt>
                <c:pt idx="656">
                  <c:v>0.88821122074656156</c:v>
                </c:pt>
                <c:pt idx="657">
                  <c:v>0.88817341484615853</c:v>
                </c:pt>
                <c:pt idx="658">
                  <c:v>0.88818382655728345</c:v>
                </c:pt>
                <c:pt idx="659">
                  <c:v>0.8881511479901405</c:v>
                </c:pt>
                <c:pt idx="660">
                  <c:v>0.8881259758860065</c:v>
                </c:pt>
                <c:pt idx="661">
                  <c:v>0.88815061870241951</c:v>
                </c:pt>
                <c:pt idx="662">
                  <c:v>0.88813147549741667</c:v>
                </c:pt>
                <c:pt idx="663">
                  <c:v>0.88812022174842997</c:v>
                </c:pt>
                <c:pt idx="664">
                  <c:v>0.88815824208474503</c:v>
                </c:pt>
                <c:pt idx="665">
                  <c:v>0.88815997110580469</c:v>
                </c:pt>
                <c:pt idx="666">
                  <c:v>0.88816257516026487</c:v>
                </c:pt>
                <c:pt idx="667">
                  <c:v>0.88820924402970869</c:v>
                </c:pt>
                <c:pt idx="668">
                  <c:v>0.88822682194578551</c:v>
                </c:pt>
                <c:pt idx="669">
                  <c:v>0.88824939571205652</c:v>
                </c:pt>
                <c:pt idx="670">
                  <c:v>0.88830756413722722</c:v>
                </c:pt>
                <c:pt idx="671">
                  <c:v>0.88834671241332264</c:v>
                </c:pt>
                <c:pt idx="672">
                  <c:v>0.88841990673549187</c:v>
                </c:pt>
                <c:pt idx="673">
                  <c:v>0.888472763932313</c:v>
                </c:pt>
                <c:pt idx="674">
                  <c:v>0.88853675918628738</c:v>
                </c:pt>
                <c:pt idx="675">
                  <c:v>0.88863549480190551</c:v>
                </c:pt>
                <c:pt idx="676">
                  <c:v>0.8887196750169275</c:v>
                </c:pt>
                <c:pt idx="677">
                  <c:v>0.88880949202533543</c:v>
                </c:pt>
                <c:pt idx="678">
                  <c:v>0.8889233104664036</c:v>
                </c:pt>
                <c:pt idx="679">
                  <c:v>0.88903120337992014</c:v>
                </c:pt>
                <c:pt idx="680">
                  <c:v>0.8891409069470857</c:v>
                </c:pt>
                <c:pt idx="681">
                  <c:v>0.88926076578211366</c:v>
                </c:pt>
                <c:pt idx="682">
                  <c:v>0.8893825690005237</c:v>
                </c:pt>
                <c:pt idx="683">
                  <c:v>0.88950726752162479</c:v>
                </c:pt>
                <c:pt idx="684">
                  <c:v>0.8896328446271079</c:v>
                </c:pt>
                <c:pt idx="685">
                  <c:v>0.88976486594615956</c:v>
                </c:pt>
                <c:pt idx="686">
                  <c:v>0.8899053731639327</c:v>
                </c:pt>
                <c:pt idx="687">
                  <c:v>0.89003645685480282</c:v>
                </c:pt>
                <c:pt idx="688">
                  <c:v>0.89017928240888156</c:v>
                </c:pt>
                <c:pt idx="689">
                  <c:v>0.89032957346981056</c:v>
                </c:pt>
                <c:pt idx="690">
                  <c:v>0.8904684435602096</c:v>
                </c:pt>
                <c:pt idx="691">
                  <c:v>0.89062039270938564</c:v>
                </c:pt>
                <c:pt idx="692">
                  <c:v>0.8907535188906035</c:v>
                </c:pt>
                <c:pt idx="693">
                  <c:v>0.89091115099167051</c:v>
                </c:pt>
                <c:pt idx="694">
                  <c:v>0.89106719645489885</c:v>
                </c:pt>
                <c:pt idx="695">
                  <c:v>0.89118710626686037</c:v>
                </c:pt>
                <c:pt idx="696">
                  <c:v>0.89134015299922198</c:v>
                </c:pt>
                <c:pt idx="697">
                  <c:v>0.89149459448701451</c:v>
                </c:pt>
                <c:pt idx="698">
                  <c:v>0.89159218634559412</c:v>
                </c:pt>
                <c:pt idx="699">
                  <c:v>0.89173370568547461</c:v>
                </c:pt>
                <c:pt idx="700">
                  <c:v>0.8918789388926075</c:v>
                </c:pt>
                <c:pt idx="701">
                  <c:v>0.89196691559849262</c:v>
                </c:pt>
                <c:pt idx="702">
                  <c:v>0.89210072013756947</c:v>
                </c:pt>
                <c:pt idx="703">
                  <c:v>0.89223708760668152</c:v>
                </c:pt>
                <c:pt idx="704">
                  <c:v>0.89231094939579558</c:v>
                </c:pt>
                <c:pt idx="705">
                  <c:v>0.89243601152000052</c:v>
                </c:pt>
                <c:pt idx="706">
                  <c:v>0.89255065554586488</c:v>
                </c:pt>
                <c:pt idx="707">
                  <c:v>0.8925941115649797</c:v>
                </c:pt>
                <c:pt idx="708">
                  <c:v>0.89269241961913026</c:v>
                </c:pt>
                <c:pt idx="709">
                  <c:v>0.89270774348331261</c:v>
                </c:pt>
                <c:pt idx="710">
                  <c:v>0.89278732037555353</c:v>
                </c:pt>
                <c:pt idx="711">
                  <c:v>0.89286274522668463</c:v>
                </c:pt>
                <c:pt idx="712">
                  <c:v>0.89284492526965531</c:v>
                </c:pt>
                <c:pt idx="713">
                  <c:v>0.89289550935332962</c:v>
                </c:pt>
                <c:pt idx="714">
                  <c:v>0.89294447049033077</c:v>
                </c:pt>
                <c:pt idx="715">
                  <c:v>0.89290415896599751</c:v>
                </c:pt>
                <c:pt idx="716">
                  <c:v>0.8929357247784756</c:v>
                </c:pt>
                <c:pt idx="717">
                  <c:v>0.89296092493717349</c:v>
                </c:pt>
                <c:pt idx="718">
                  <c:v>0.89289102836250944</c:v>
                </c:pt>
                <c:pt idx="719">
                  <c:v>0.89289237941416688</c:v>
                </c:pt>
                <c:pt idx="720">
                  <c:v>0.89288078893833156</c:v>
                </c:pt>
                <c:pt idx="721">
                  <c:v>0.89276775168411793</c:v>
                </c:pt>
                <c:pt idx="722">
                  <c:v>0.89273665997597451</c:v>
                </c:pt>
                <c:pt idx="723">
                  <c:v>0.89268772087021431</c:v>
                </c:pt>
                <c:pt idx="724">
                  <c:v>0.89253649988297623</c:v>
                </c:pt>
                <c:pt idx="725">
                  <c:v>0.89247565290285125</c:v>
                </c:pt>
                <c:pt idx="726">
                  <c:v>0.89240787765599994</c:v>
                </c:pt>
                <c:pt idx="727">
                  <c:v>0.89223400617798398</c:v>
                </c:pt>
                <c:pt idx="728">
                  <c:v>0.89216067339511995</c:v>
                </c:pt>
                <c:pt idx="729">
                  <c:v>0.89198322270276487</c:v>
                </c:pt>
                <c:pt idx="730">
                  <c:v>0.89189481275993565</c:v>
                </c:pt>
                <c:pt idx="731">
                  <c:v>0.89180234910314748</c:v>
                </c:pt>
                <c:pt idx="732">
                  <c:v>0.89160491109612972</c:v>
                </c:pt>
                <c:pt idx="733">
                  <c:v>0.8914971574610957</c:v>
                </c:pt>
                <c:pt idx="734">
                  <c:v>0.89137850698193777</c:v>
                </c:pt>
                <c:pt idx="735">
                  <c:v>0.8911598967458314</c:v>
                </c:pt>
                <c:pt idx="736">
                  <c:v>0.89103434257826053</c:v>
                </c:pt>
                <c:pt idx="737">
                  <c:v>0.89090166409268934</c:v>
                </c:pt>
                <c:pt idx="738">
                  <c:v>0.8906685911746689</c:v>
                </c:pt>
                <c:pt idx="739">
                  <c:v>0.89054346560467079</c:v>
                </c:pt>
                <c:pt idx="740">
                  <c:v>0.89041614764717358</c:v>
                </c:pt>
                <c:pt idx="741">
                  <c:v>0.89019223773858491</c:v>
                </c:pt>
                <c:pt idx="742">
                  <c:v>0.89007420491904654</c:v>
                </c:pt>
                <c:pt idx="743">
                  <c:v>0.88995739789174844</c:v>
                </c:pt>
                <c:pt idx="744">
                  <c:v>0.88974117797469132</c:v>
                </c:pt>
                <c:pt idx="745">
                  <c:v>0.88962312677906419</c:v>
                </c:pt>
                <c:pt idx="746">
                  <c:v>0.8894166209648805</c:v>
                </c:pt>
                <c:pt idx="747">
                  <c:v>0.8892979409246915</c:v>
                </c:pt>
                <c:pt idx="748">
                  <c:v>0.88918085989026385</c:v>
                </c:pt>
                <c:pt idx="749">
                  <c:v>0.88897927817602984</c:v>
                </c:pt>
                <c:pt idx="750">
                  <c:v>0.88887220285359403</c:v>
                </c:pt>
                <c:pt idx="751">
                  <c:v>0.8887622843738241</c:v>
                </c:pt>
                <c:pt idx="752">
                  <c:v>0.88857553463359829</c:v>
                </c:pt>
                <c:pt idx="753">
                  <c:v>0.88848351227394751</c:v>
                </c:pt>
                <c:pt idx="754">
                  <c:v>0.8883910024312176</c:v>
                </c:pt>
                <c:pt idx="755">
                  <c:v>0.88822160356453428</c:v>
                </c:pt>
                <c:pt idx="756">
                  <c:v>0.88814208149781859</c:v>
                </c:pt>
                <c:pt idx="757">
                  <c:v>0.88806491376095931</c:v>
                </c:pt>
                <c:pt idx="758">
                  <c:v>0.88790753541322609</c:v>
                </c:pt>
                <c:pt idx="759">
                  <c:v>0.88783553531846215</c:v>
                </c:pt>
                <c:pt idx="760">
                  <c:v>0.88776558068681177</c:v>
                </c:pt>
                <c:pt idx="761">
                  <c:v>0.8876196225329277</c:v>
                </c:pt>
                <c:pt idx="762">
                  <c:v>0.88754973456731279</c:v>
                </c:pt>
                <c:pt idx="763">
                  <c:v>0.88748694076964629</c:v>
                </c:pt>
                <c:pt idx="764">
                  <c:v>0.88735491210146933</c:v>
                </c:pt>
                <c:pt idx="765">
                  <c:v>0.88728869951350053</c:v>
                </c:pt>
                <c:pt idx="766">
                  <c:v>0.88716903762267074</c:v>
                </c:pt>
                <c:pt idx="767">
                  <c:v>0.88711314857017054</c:v>
                </c:pt>
                <c:pt idx="768">
                  <c:v>0.8870535462761493</c:v>
                </c:pt>
                <c:pt idx="769">
                  <c:v>0.88693705450717264</c:v>
                </c:pt>
                <c:pt idx="770">
                  <c:v>0.88688063592907063</c:v>
                </c:pt>
                <c:pt idx="771">
                  <c:v>0.88681407880845786</c:v>
                </c:pt>
                <c:pt idx="772">
                  <c:v>0.88669410039329388</c:v>
                </c:pt>
                <c:pt idx="773">
                  <c:v>0.88662385268937183</c:v>
                </c:pt>
                <c:pt idx="774">
                  <c:v>0.8865462341191761</c:v>
                </c:pt>
                <c:pt idx="775">
                  <c:v>0.8864181894056633</c:v>
                </c:pt>
                <c:pt idx="776">
                  <c:v>0.88633505303610161</c:v>
                </c:pt>
                <c:pt idx="777">
                  <c:v>0.88625427895308362</c:v>
                </c:pt>
                <c:pt idx="778">
                  <c:v>0.88612744685861178</c:v>
                </c:pt>
                <c:pt idx="779">
                  <c:v>0.88604023838413826</c:v>
                </c:pt>
                <c:pt idx="780">
                  <c:v>0.8859548406269786</c:v>
                </c:pt>
                <c:pt idx="781">
                  <c:v>0.88583421086876224</c:v>
                </c:pt>
                <c:pt idx="782">
                  <c:v>0.88573832602507263</c:v>
                </c:pt>
                <c:pt idx="783">
                  <c:v>0.88561628826943839</c:v>
                </c:pt>
                <c:pt idx="784">
                  <c:v>0.8855157740406725</c:v>
                </c:pt>
                <c:pt idx="785">
                  <c:v>0.88540130340703116</c:v>
                </c:pt>
                <c:pt idx="786">
                  <c:v>0.88526445411895438</c:v>
                </c:pt>
                <c:pt idx="787">
                  <c:v>0.88514474935447851</c:v>
                </c:pt>
                <c:pt idx="788">
                  <c:v>0.88501693012364657</c:v>
                </c:pt>
                <c:pt idx="789">
                  <c:v>0.88486944460437789</c:v>
                </c:pt>
                <c:pt idx="790">
                  <c:v>0.88474392828099369</c:v>
                </c:pt>
                <c:pt idx="791">
                  <c:v>0.8846139692938475</c:v>
                </c:pt>
                <c:pt idx="792">
                  <c:v>0.88446811611081055</c:v>
                </c:pt>
                <c:pt idx="793">
                  <c:v>0.88434004545011213</c:v>
                </c:pt>
                <c:pt idx="794">
                  <c:v>0.88421034225781259</c:v>
                </c:pt>
                <c:pt idx="795">
                  <c:v>0.88406871345430271</c:v>
                </c:pt>
                <c:pt idx="796">
                  <c:v>0.88393377240065751</c:v>
                </c:pt>
                <c:pt idx="797">
                  <c:v>0.88380172194780826</c:v>
                </c:pt>
                <c:pt idx="798">
                  <c:v>0.8836571002547795</c:v>
                </c:pt>
                <c:pt idx="799">
                  <c:v>0.88351541999278926</c:v>
                </c:pt>
                <c:pt idx="800">
                  <c:v>0.88338113886006409</c:v>
                </c:pt>
                <c:pt idx="801">
                  <c:v>0.88324555100956392</c:v>
                </c:pt>
                <c:pt idx="802">
                  <c:v>0.88311097437622832</c:v>
                </c:pt>
                <c:pt idx="803">
                  <c:v>0.88298337735434851</c:v>
                </c:pt>
                <c:pt idx="804">
                  <c:v>0.88285994502413823</c:v>
                </c:pt>
                <c:pt idx="805">
                  <c:v>0.88273322776038432</c:v>
                </c:pt>
                <c:pt idx="806">
                  <c:v>0.88261941446642633</c:v>
                </c:pt>
                <c:pt idx="807">
                  <c:v>0.88250965041577356</c:v>
                </c:pt>
                <c:pt idx="808">
                  <c:v>0.88239527034977105</c:v>
                </c:pt>
                <c:pt idx="809">
                  <c:v>0.88228668442288849</c:v>
                </c:pt>
                <c:pt idx="810">
                  <c:v>0.88217930796593957</c:v>
                </c:pt>
                <c:pt idx="811">
                  <c:v>0.88207387100923051</c:v>
                </c:pt>
                <c:pt idx="812">
                  <c:v>0.88197315072738636</c:v>
                </c:pt>
                <c:pt idx="813">
                  <c:v>0.88188028347750569</c:v>
                </c:pt>
                <c:pt idx="814">
                  <c:v>0.88179275447812511</c:v>
                </c:pt>
                <c:pt idx="815">
                  <c:v>0.88171084475255557</c:v>
                </c:pt>
                <c:pt idx="816">
                  <c:v>0.88163379983490908</c:v>
                </c:pt>
                <c:pt idx="817">
                  <c:v>0.88156442229275711</c:v>
                </c:pt>
                <c:pt idx="818">
                  <c:v>0.88150085084357177</c:v>
                </c:pt>
                <c:pt idx="819">
                  <c:v>0.88143331098801636</c:v>
                </c:pt>
                <c:pt idx="820">
                  <c:v>0.88137867452885765</c:v>
                </c:pt>
                <c:pt idx="821">
                  <c:v>0.88129489887652868</c:v>
                </c:pt>
                <c:pt idx="822">
                  <c:v>0.88120784416012587</c:v>
                </c:pt>
                <c:pt idx="823">
                  <c:v>0.88111178870331841</c:v>
                </c:pt>
                <c:pt idx="824">
                  <c:v>0.88102823708056865</c:v>
                </c:pt>
                <c:pt idx="825">
                  <c:v>0.88093951839592755</c:v>
                </c:pt>
                <c:pt idx="826">
                  <c:v>0.88083518156458873</c:v>
                </c:pt>
                <c:pt idx="827">
                  <c:v>0.88075134774805508</c:v>
                </c:pt>
                <c:pt idx="828">
                  <c:v>0.88066156614069901</c:v>
                </c:pt>
                <c:pt idx="829">
                  <c:v>0.88055206536200847</c:v>
                </c:pt>
                <c:pt idx="830">
                  <c:v>0.88046300923641496</c:v>
                </c:pt>
                <c:pt idx="831">
                  <c:v>0.88036181037143713</c:v>
                </c:pt>
                <c:pt idx="832">
                  <c:v>0.8802354974401293</c:v>
                </c:pt>
                <c:pt idx="833">
                  <c:v>0.88012872787127638</c:v>
                </c:pt>
                <c:pt idx="834">
                  <c:v>0.88001384222709123</c:v>
                </c:pt>
                <c:pt idx="835">
                  <c:v>0.87986532090797953</c:v>
                </c:pt>
                <c:pt idx="836">
                  <c:v>0.87973489615051514</c:v>
                </c:pt>
                <c:pt idx="837">
                  <c:v>0.87959713860877808</c:v>
                </c:pt>
                <c:pt idx="838">
                  <c:v>0.87941953723821864</c:v>
                </c:pt>
                <c:pt idx="839">
                  <c:v>0.87926397002139445</c:v>
                </c:pt>
                <c:pt idx="840">
                  <c:v>0.8790753686297873</c:v>
                </c:pt>
                <c:pt idx="841">
                  <c:v>0.87889701811975884</c:v>
                </c:pt>
                <c:pt idx="842">
                  <c:v>0.87871183236000627</c:v>
                </c:pt>
                <c:pt idx="843">
                  <c:v>0.87849332125961666</c:v>
                </c:pt>
                <c:pt idx="844">
                  <c:v>0.87828320822490491</c:v>
                </c:pt>
                <c:pt idx="845">
                  <c:v>0.87805278346088877</c:v>
                </c:pt>
                <c:pt idx="846">
                  <c:v>0.87778350182916298</c:v>
                </c:pt>
                <c:pt idx="847">
                  <c:v>0.87751792812845242</c:v>
                </c:pt>
                <c:pt idx="848">
                  <c:v>0.87722812575314169</c:v>
                </c:pt>
                <c:pt idx="849">
                  <c:v>0.8768960028423779</c:v>
                </c:pt>
                <c:pt idx="850">
                  <c:v>0.87656499794703369</c:v>
                </c:pt>
                <c:pt idx="851">
                  <c:v>0.87620271503452862</c:v>
                </c:pt>
                <c:pt idx="852">
                  <c:v>0.87578779928353612</c:v>
                </c:pt>
                <c:pt idx="853">
                  <c:v>0.87537441037217556</c:v>
                </c:pt>
                <c:pt idx="854">
                  <c:v>0.87492310040740562</c:v>
                </c:pt>
                <c:pt idx="855">
                  <c:v>0.87440837343772015</c:v>
                </c:pt>
                <c:pt idx="856">
                  <c:v>0.87388517253547526</c:v>
                </c:pt>
                <c:pt idx="857">
                  <c:v>0.87330735795428693</c:v>
                </c:pt>
                <c:pt idx="858">
                  <c:v>0.87265088743186503</c:v>
                </c:pt>
                <c:pt idx="859">
                  <c:v>0.87196707506603732</c:v>
                </c:pt>
                <c:pt idx="860">
                  <c:v>0.87119080013564532</c:v>
                </c:pt>
                <c:pt idx="861">
                  <c:v>0.87036868246595811</c:v>
                </c:pt>
                <c:pt idx="862">
                  <c:v>0.86947445047257843</c:v>
                </c:pt>
                <c:pt idx="863">
                  <c:v>0.86847360456769562</c:v>
                </c:pt>
                <c:pt idx="864">
                  <c:v>0.86739932434592215</c:v>
                </c:pt>
                <c:pt idx="865">
                  <c:v>0.8662323404522837</c:v>
                </c:pt>
                <c:pt idx="866">
                  <c:v>0.86494208471535816</c:v>
                </c:pt>
                <c:pt idx="867">
                  <c:v>0.86355028159078062</c:v>
                </c:pt>
                <c:pt idx="868">
                  <c:v>0.86203943613484335</c:v>
                </c:pt>
                <c:pt idx="869">
                  <c:v>0.8603801191706405</c:v>
                </c:pt>
                <c:pt idx="870">
                  <c:v>0.85858700989514136</c:v>
                </c:pt>
                <c:pt idx="871">
                  <c:v>0.85664173113257336</c:v>
                </c:pt>
                <c:pt idx="872">
                  <c:v>0.85452422375296389</c:v>
                </c:pt>
                <c:pt idx="873">
                  <c:v>0.85223823690343625</c:v>
                </c:pt>
                <c:pt idx="874">
                  <c:v>0.84976430667409208</c:v>
                </c:pt>
                <c:pt idx="875">
                  <c:v>0.84709354222338196</c:v>
                </c:pt>
                <c:pt idx="876">
                  <c:v>0.844215795668525</c:v>
                </c:pt>
                <c:pt idx="877">
                  <c:v>0.84111306990923729</c:v>
                </c:pt>
                <c:pt idx="878">
                  <c:v>0.83778484955397803</c:v>
                </c:pt>
                <c:pt idx="879">
                  <c:v>0.83420409254235062</c:v>
                </c:pt>
                <c:pt idx="880">
                  <c:v>0.83036308314903651</c:v>
                </c:pt>
                <c:pt idx="881">
                  <c:v>0.82624762892662618</c:v>
                </c:pt>
                <c:pt idx="882">
                  <c:v>0.82183897893094227</c:v>
                </c:pt>
                <c:pt idx="883">
                  <c:v>0.81713122669411342</c:v>
                </c:pt>
                <c:pt idx="884">
                  <c:v>0.81209593520238099</c:v>
                </c:pt>
                <c:pt idx="885">
                  <c:v>0.80672483209173484</c:v>
                </c:pt>
                <c:pt idx="886">
                  <c:v>0.80101211443223919</c:v>
                </c:pt>
                <c:pt idx="887">
                  <c:v>0.79491588067172869</c:v>
                </c:pt>
                <c:pt idx="888">
                  <c:v>0.78843212760773518</c:v>
                </c:pt>
                <c:pt idx="889">
                  <c:v>0.78155682634727419</c:v>
                </c:pt>
                <c:pt idx="890">
                  <c:v>0.77423487364625432</c:v>
                </c:pt>
                <c:pt idx="891">
                  <c:v>0.76646603571036831</c:v>
                </c:pt>
                <c:pt idx="892">
                  <c:v>0.75824287574111371</c:v>
                </c:pt>
                <c:pt idx="893">
                  <c:v>0.74948910386494649</c:v>
                </c:pt>
                <c:pt idx="894">
                  <c:v>0.7402109305500546</c:v>
                </c:pt>
                <c:pt idx="895">
                  <c:v>0.7304139938492239</c:v>
                </c:pt>
                <c:pt idx="896">
                  <c:v>0.72000688050088313</c:v>
                </c:pt>
                <c:pt idx="897">
                  <c:v>0.70904395345352977</c:v>
                </c:pt>
                <c:pt idx="898">
                  <c:v>0.69741547494014011</c:v>
                </c:pt>
                <c:pt idx="899">
                  <c:v>0.6851405256682721</c:v>
                </c:pt>
                <c:pt idx="900">
                  <c:v>0.67225830651535656</c:v>
                </c:pt>
                <c:pt idx="901">
                  <c:v>0.6586606770258413</c:v>
                </c:pt>
                <c:pt idx="902">
                  <c:v>0.64438039257313873</c:v>
                </c:pt>
                <c:pt idx="903">
                  <c:v>0.62946642155924037</c:v>
                </c:pt>
                <c:pt idx="904">
                  <c:v>0.61382398097814661</c:v>
                </c:pt>
                <c:pt idx="905">
                  <c:v>0.59750134085017459</c:v>
                </c:pt>
                <c:pt idx="906">
                  <c:v>0.5805726510060184</c:v>
                </c:pt>
                <c:pt idx="907">
                  <c:v>0.56296730751021318</c:v>
                </c:pt>
                <c:pt idx="908">
                  <c:v>0.54477022051120771</c:v>
                </c:pt>
                <c:pt idx="909">
                  <c:v>0.52608318381589658</c:v>
                </c:pt>
                <c:pt idx="910">
                  <c:v>0.50686987753356505</c:v>
                </c:pt>
                <c:pt idx="911">
                  <c:v>0.48724662923790973</c:v>
                </c:pt>
                <c:pt idx="912">
                  <c:v>0.46734496144612031</c:v>
                </c:pt>
                <c:pt idx="913">
                  <c:v>0.44717008092271021</c:v>
                </c:pt>
                <c:pt idx="914">
                  <c:v>0.42690256266525389</c:v>
                </c:pt>
                <c:pt idx="915">
                  <c:v>0.40655672620508782</c:v>
                </c:pt>
                <c:pt idx="916">
                  <c:v>0.38627985064419584</c:v>
                </c:pt>
                <c:pt idx="917">
                  <c:v>0.36621085856203689</c:v>
                </c:pt>
                <c:pt idx="918">
                  <c:v>0.34637045842269082</c:v>
                </c:pt>
                <c:pt idx="919">
                  <c:v>0.32689238017930106</c:v>
                </c:pt>
                <c:pt idx="920">
                  <c:v>0.30789134786237882</c:v>
                </c:pt>
                <c:pt idx="921">
                  <c:v>0.2893737587511595</c:v>
                </c:pt>
                <c:pt idx="922">
                  <c:v>0.2714460121102798</c:v>
                </c:pt>
                <c:pt idx="923">
                  <c:v>0.25419562678469426</c:v>
                </c:pt>
                <c:pt idx="924">
                  <c:v>0.23761109021766674</c:v>
                </c:pt>
                <c:pt idx="925">
                  <c:v>0.22176221885809691</c:v>
                </c:pt>
                <c:pt idx="926">
                  <c:v>0.20669878923139554</c:v>
                </c:pt>
                <c:pt idx="927">
                  <c:v>0.19238709429021839</c:v>
                </c:pt>
                <c:pt idx="928">
                  <c:v>0.17886349836549725</c:v>
                </c:pt>
                <c:pt idx="929">
                  <c:v>0.16614583226689056</c:v>
                </c:pt>
                <c:pt idx="930">
                  <c:v>0.15418337542403404</c:v>
                </c:pt>
                <c:pt idx="931">
                  <c:v>0.14298063970390068</c:v>
                </c:pt>
                <c:pt idx="932">
                  <c:v>0.13252915829433373</c:v>
                </c:pt>
                <c:pt idx="933">
                  <c:v>0.12276882160208052</c:v>
                </c:pt>
                <c:pt idx="934">
                  <c:v>0.11370036518453032</c:v>
                </c:pt>
                <c:pt idx="935">
                  <c:v>0.10526409179198606</c:v>
                </c:pt>
                <c:pt idx="936">
                  <c:v>9.744054886397073E-2</c:v>
                </c:pt>
                <c:pt idx="937">
                  <c:v>9.0204981494130573E-2</c:v>
                </c:pt>
                <c:pt idx="938">
                  <c:v>8.3500861924081737E-2</c:v>
                </c:pt>
                <c:pt idx="939">
                  <c:v>7.7306912557182125E-2</c:v>
                </c:pt>
                <c:pt idx="940">
                  <c:v>7.1597620409992777E-2</c:v>
                </c:pt>
                <c:pt idx="941">
                  <c:v>6.6323194861105023E-2</c:v>
                </c:pt>
                <c:pt idx="942">
                  <c:v>6.1461338931721662E-2</c:v>
                </c:pt>
                <c:pt idx="943">
                  <c:v>5.6987903717768219E-2</c:v>
                </c:pt>
                <c:pt idx="944">
                  <c:v>5.2861213491838491E-2</c:v>
                </c:pt>
                <c:pt idx="945">
                  <c:v>4.9060961929900233E-2</c:v>
                </c:pt>
                <c:pt idx="946">
                  <c:v>4.556515365834285E-2</c:v>
                </c:pt>
                <c:pt idx="947">
                  <c:v>4.2339325937852793E-2</c:v>
                </c:pt>
                <c:pt idx="948">
                  <c:v>3.9367000898976906E-2</c:v>
                </c:pt>
                <c:pt idx="949">
                  <c:v>3.663071406061786E-2</c:v>
                </c:pt>
                <c:pt idx="950">
                  <c:v>3.410375320261351E-2</c:v>
                </c:pt>
                <c:pt idx="951">
                  <c:v>3.1775530673023918E-2</c:v>
                </c:pt>
                <c:pt idx="952">
                  <c:v>2.9624245296125052E-2</c:v>
                </c:pt>
                <c:pt idx="953">
                  <c:v>2.7639359739028264E-2</c:v>
                </c:pt>
                <c:pt idx="954">
                  <c:v>2.5809759830506981E-2</c:v>
                </c:pt>
                <c:pt idx="955">
                  <c:v>2.4117573215150248E-2</c:v>
                </c:pt>
                <c:pt idx="956">
                  <c:v>2.2553928727754018E-2</c:v>
                </c:pt>
                <c:pt idx="957">
                  <c:v>2.1110138050286904E-2</c:v>
                </c:pt>
                <c:pt idx="958">
                  <c:v>1.9771897347363846E-2</c:v>
                </c:pt>
                <c:pt idx="959">
                  <c:v>1.8531827180615499E-2</c:v>
                </c:pt>
                <c:pt idx="960">
                  <c:v>1.7383678981304634E-2</c:v>
                </c:pt>
                <c:pt idx="961">
                  <c:v>1.6317056619051837E-2</c:v>
                </c:pt>
                <c:pt idx="962">
                  <c:v>1.5326219228273841E-2</c:v>
                </c:pt>
                <c:pt idx="963">
                  <c:v>1.440565352396646E-2</c:v>
                </c:pt>
                <c:pt idx="964">
                  <c:v>1.3547263962566459E-2</c:v>
                </c:pt>
                <c:pt idx="965">
                  <c:v>1.2748327785469821E-2</c:v>
                </c:pt>
                <c:pt idx="966">
                  <c:v>1.2005968616576155E-2</c:v>
                </c:pt>
                <c:pt idx="967">
                  <c:v>1.1313065817812497E-2</c:v>
                </c:pt>
                <c:pt idx="968">
                  <c:v>1.0665653186702881E-2</c:v>
                </c:pt>
                <c:pt idx="969">
                  <c:v>1.0061239537640944E-2</c:v>
                </c:pt>
                <c:pt idx="970">
                  <c:v>9.4954704703686162E-3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4046-4D06-9C6B-2B79DD63B353}"/>
            </c:ext>
          </c:extLst>
        </c:ser>
        <c:ser>
          <c:idx val="8"/>
          <c:order val="8"/>
          <c:tx>
            <c:v>F410M</c:v>
          </c:tx>
          <c:spPr>
            <a:ln w="19050">
              <a:solidFill>
                <a:srgbClr val="845D3C"/>
              </a:solidFill>
            </a:ln>
          </c:spPr>
          <c:marker>
            <c:symbol val="none"/>
          </c:marker>
          <c:xVal>
            <c:numRef>
              <c:f>Sheet2!$V$22:$V$488</c:f>
              <c:numCache>
                <c:formatCode>General</c:formatCode>
                <c:ptCount val="467"/>
                <c:pt idx="0">
                  <c:v>4.3955558699999902</c:v>
                </c:pt>
                <c:pt idx="1">
                  <c:v>4.3942046389999936</c:v>
                </c:pt>
                <c:pt idx="2">
                  <c:v>4.392853406999996</c:v>
                </c:pt>
                <c:pt idx="3">
                  <c:v>4.3915021759999995</c:v>
                </c:pt>
                <c:pt idx="4">
                  <c:v>4.3901509439999957</c:v>
                </c:pt>
                <c:pt idx="5">
                  <c:v>4.3887997130000036</c:v>
                </c:pt>
                <c:pt idx="6">
                  <c:v>4.3874484810000034</c:v>
                </c:pt>
                <c:pt idx="7">
                  <c:v>4.3860972499999962</c:v>
                </c:pt>
                <c:pt idx="8">
                  <c:v>4.384746017999996</c:v>
                </c:pt>
                <c:pt idx="9">
                  <c:v>4.3833947870000003</c:v>
                </c:pt>
                <c:pt idx="10">
                  <c:v>4.3820435559999975</c:v>
                </c:pt>
                <c:pt idx="11">
                  <c:v>4.3806923240000035</c:v>
                </c:pt>
                <c:pt idx="12">
                  <c:v>4.3793410930000061</c:v>
                </c:pt>
                <c:pt idx="13">
                  <c:v>4.3779898609999925</c:v>
                </c:pt>
                <c:pt idx="14">
                  <c:v>4.3766386300000004</c:v>
                </c:pt>
                <c:pt idx="15">
                  <c:v>4.3752873980000002</c:v>
                </c:pt>
                <c:pt idx="16">
                  <c:v>4.3739361669999948</c:v>
                </c:pt>
                <c:pt idx="17">
                  <c:v>4.3725849359999938</c:v>
                </c:pt>
                <c:pt idx="18">
                  <c:v>4.3712337040000042</c:v>
                </c:pt>
                <c:pt idx="19">
                  <c:v>4.3698824729999961</c:v>
                </c:pt>
                <c:pt idx="20">
                  <c:v>4.3685312409999923</c:v>
                </c:pt>
                <c:pt idx="21">
                  <c:v>4.3671800099999922</c:v>
                </c:pt>
                <c:pt idx="22">
                  <c:v>4.3658287779999947</c:v>
                </c:pt>
                <c:pt idx="23">
                  <c:v>4.364477546999991</c:v>
                </c:pt>
                <c:pt idx="24">
                  <c:v>4.3631263150000006</c:v>
                </c:pt>
                <c:pt idx="25">
                  <c:v>4.3617750839999996</c:v>
                </c:pt>
                <c:pt idx="26">
                  <c:v>4.3604238529999968</c:v>
                </c:pt>
                <c:pt idx="27">
                  <c:v>4.3590726210000001</c:v>
                </c:pt>
                <c:pt idx="28">
                  <c:v>4.35772139</c:v>
                </c:pt>
                <c:pt idx="29">
                  <c:v>4.3563701579999963</c:v>
                </c:pt>
                <c:pt idx="30">
                  <c:v>4.3550189269999926</c:v>
                </c:pt>
                <c:pt idx="31">
                  <c:v>4.3536676950000039</c:v>
                </c:pt>
                <c:pt idx="32">
                  <c:v>4.3523164639999958</c:v>
                </c:pt>
                <c:pt idx="33">
                  <c:v>4.3509652329999957</c:v>
                </c:pt>
                <c:pt idx="34">
                  <c:v>4.349614001</c:v>
                </c:pt>
                <c:pt idx="35">
                  <c:v>4.3482627699999998</c:v>
                </c:pt>
                <c:pt idx="36">
                  <c:v>4.3469115379999943</c:v>
                </c:pt>
                <c:pt idx="37">
                  <c:v>4.345560306999996</c:v>
                </c:pt>
                <c:pt idx="38">
                  <c:v>4.3442090750000002</c:v>
                </c:pt>
                <c:pt idx="39">
                  <c:v>4.3428578439999947</c:v>
                </c:pt>
                <c:pt idx="40">
                  <c:v>4.3415066119999963</c:v>
                </c:pt>
                <c:pt idx="41">
                  <c:v>4.3401553809999962</c:v>
                </c:pt>
                <c:pt idx="42">
                  <c:v>4.3388041499999961</c:v>
                </c:pt>
                <c:pt idx="43">
                  <c:v>4.3374529179999959</c:v>
                </c:pt>
                <c:pt idx="44">
                  <c:v>4.3361016870000002</c:v>
                </c:pt>
                <c:pt idx="45">
                  <c:v>4.334750455</c:v>
                </c:pt>
                <c:pt idx="46">
                  <c:v>4.3333992239999999</c:v>
                </c:pt>
                <c:pt idx="47">
                  <c:v>4.3320479919999997</c:v>
                </c:pt>
                <c:pt idx="48">
                  <c:v>4.3306967610000004</c:v>
                </c:pt>
                <c:pt idx="49">
                  <c:v>4.329345529999995</c:v>
                </c:pt>
                <c:pt idx="50">
                  <c:v>4.3279942979999904</c:v>
                </c:pt>
                <c:pt idx="51">
                  <c:v>4.326643067</c:v>
                </c:pt>
                <c:pt idx="52">
                  <c:v>4.3252918349999963</c:v>
                </c:pt>
                <c:pt idx="53">
                  <c:v>4.3239406040000006</c:v>
                </c:pt>
                <c:pt idx="54">
                  <c:v>4.3225893719999933</c:v>
                </c:pt>
                <c:pt idx="55">
                  <c:v>4.3212381410000003</c:v>
                </c:pt>
                <c:pt idx="56">
                  <c:v>4.3198869089999947</c:v>
                </c:pt>
                <c:pt idx="57">
                  <c:v>4.3185356779999902</c:v>
                </c:pt>
                <c:pt idx="58">
                  <c:v>4.31718444699999</c:v>
                </c:pt>
                <c:pt idx="59">
                  <c:v>4.3158332149999961</c:v>
                </c:pt>
                <c:pt idx="60">
                  <c:v>4.3144819839999968</c:v>
                </c:pt>
                <c:pt idx="61">
                  <c:v>4.3131307519999957</c:v>
                </c:pt>
                <c:pt idx="62">
                  <c:v>4.3117795210000001</c:v>
                </c:pt>
                <c:pt idx="63">
                  <c:v>4.3104282890000007</c:v>
                </c:pt>
                <c:pt idx="64">
                  <c:v>4.3090770579999962</c:v>
                </c:pt>
                <c:pt idx="65">
                  <c:v>4.307725825999996</c:v>
                </c:pt>
                <c:pt idx="66">
                  <c:v>4.3063745950000003</c:v>
                </c:pt>
                <c:pt idx="67">
                  <c:v>4.3050233639999975</c:v>
                </c:pt>
                <c:pt idx="68">
                  <c:v>4.3036721320000035</c:v>
                </c:pt>
                <c:pt idx="69">
                  <c:v>4.3023209009999963</c:v>
                </c:pt>
                <c:pt idx="70">
                  <c:v>4.3009696689999961</c:v>
                </c:pt>
                <c:pt idx="71">
                  <c:v>4.2996184380000004</c:v>
                </c:pt>
                <c:pt idx="72">
                  <c:v>4.2982672060000002</c:v>
                </c:pt>
                <c:pt idx="73">
                  <c:v>4.2969159749999948</c:v>
                </c:pt>
                <c:pt idx="74">
                  <c:v>4.295564744</c:v>
                </c:pt>
                <c:pt idx="75">
                  <c:v>4.2942135120000007</c:v>
                </c:pt>
                <c:pt idx="76">
                  <c:v>4.2928622809999997</c:v>
                </c:pt>
                <c:pt idx="77">
                  <c:v>4.2915110489999959</c:v>
                </c:pt>
                <c:pt idx="78">
                  <c:v>4.2901598179999958</c:v>
                </c:pt>
                <c:pt idx="79">
                  <c:v>4.288808586</c:v>
                </c:pt>
                <c:pt idx="80">
                  <c:v>4.2874573549999964</c:v>
                </c:pt>
                <c:pt idx="81">
                  <c:v>4.2861061229999997</c:v>
                </c:pt>
                <c:pt idx="82">
                  <c:v>4.284754891999996</c:v>
                </c:pt>
                <c:pt idx="83">
                  <c:v>4.2834036610000004</c:v>
                </c:pt>
                <c:pt idx="84">
                  <c:v>4.2820524290000002</c:v>
                </c:pt>
                <c:pt idx="85">
                  <c:v>4.2807011980000036</c:v>
                </c:pt>
                <c:pt idx="86">
                  <c:v>4.2793499660000034</c:v>
                </c:pt>
                <c:pt idx="87">
                  <c:v>4.2779987349999997</c:v>
                </c:pt>
                <c:pt idx="88">
                  <c:v>4.276647503000004</c:v>
                </c:pt>
                <c:pt idx="89">
                  <c:v>4.2752962719999985</c:v>
                </c:pt>
                <c:pt idx="90">
                  <c:v>4.2739450410000002</c:v>
                </c:pt>
                <c:pt idx="91">
                  <c:v>4.272593809</c:v>
                </c:pt>
                <c:pt idx="92">
                  <c:v>4.2712425780000034</c:v>
                </c:pt>
                <c:pt idx="93">
                  <c:v>4.2698913460000005</c:v>
                </c:pt>
                <c:pt idx="94">
                  <c:v>4.2685401149999995</c:v>
                </c:pt>
                <c:pt idx="95">
                  <c:v>4.2671888829999958</c:v>
                </c:pt>
                <c:pt idx="96">
                  <c:v>4.2658376519999948</c:v>
                </c:pt>
                <c:pt idx="97">
                  <c:v>4.2644864199999937</c:v>
                </c:pt>
                <c:pt idx="98">
                  <c:v>4.2631351889999962</c:v>
                </c:pt>
                <c:pt idx="99">
                  <c:v>4.2617839579999961</c:v>
                </c:pt>
                <c:pt idx="100">
                  <c:v>4.2604327259999986</c:v>
                </c:pt>
                <c:pt idx="101">
                  <c:v>4.2590814950000038</c:v>
                </c:pt>
                <c:pt idx="102">
                  <c:v>4.2577302629999947</c:v>
                </c:pt>
                <c:pt idx="103">
                  <c:v>4.2563790319999999</c:v>
                </c:pt>
                <c:pt idx="104">
                  <c:v>4.2550277999999997</c:v>
                </c:pt>
                <c:pt idx="105">
                  <c:v>4.2536765690000005</c:v>
                </c:pt>
                <c:pt idx="106">
                  <c:v>4.2523253379999959</c:v>
                </c:pt>
                <c:pt idx="107">
                  <c:v>4.2509741059999975</c:v>
                </c:pt>
                <c:pt idx="108">
                  <c:v>4.2496228750000036</c:v>
                </c:pt>
                <c:pt idx="109">
                  <c:v>4.2482716429999998</c:v>
                </c:pt>
                <c:pt idx="110">
                  <c:v>4.2469204120000024</c:v>
                </c:pt>
                <c:pt idx="111">
                  <c:v>4.2455691800000039</c:v>
                </c:pt>
                <c:pt idx="112">
                  <c:v>4.2442179489999958</c:v>
                </c:pt>
                <c:pt idx="113">
                  <c:v>4.2428667170000001</c:v>
                </c:pt>
                <c:pt idx="114">
                  <c:v>4.2415154859999999</c:v>
                </c:pt>
                <c:pt idx="115">
                  <c:v>4.2401642549999963</c:v>
                </c:pt>
                <c:pt idx="116">
                  <c:v>4.2388130229999996</c:v>
                </c:pt>
                <c:pt idx="117">
                  <c:v>4.2374617920000039</c:v>
                </c:pt>
                <c:pt idx="118">
                  <c:v>4.2361105599999958</c:v>
                </c:pt>
                <c:pt idx="119">
                  <c:v>4.2347593290000001</c:v>
                </c:pt>
                <c:pt idx="120">
                  <c:v>4.2334080970000034</c:v>
                </c:pt>
                <c:pt idx="121">
                  <c:v>4.2320568659999962</c:v>
                </c:pt>
                <c:pt idx="122">
                  <c:v>4.2307056339999995</c:v>
                </c:pt>
                <c:pt idx="123">
                  <c:v>4.2293544030000003</c:v>
                </c:pt>
                <c:pt idx="124">
                  <c:v>4.2280031719999975</c:v>
                </c:pt>
                <c:pt idx="125">
                  <c:v>4.22665194</c:v>
                </c:pt>
                <c:pt idx="126">
                  <c:v>4.2253007089999963</c:v>
                </c:pt>
                <c:pt idx="127">
                  <c:v>4.2239494769999961</c:v>
                </c:pt>
                <c:pt idx="128">
                  <c:v>4.222598245999996</c:v>
                </c:pt>
                <c:pt idx="129">
                  <c:v>4.2212470139999994</c:v>
                </c:pt>
                <c:pt idx="130">
                  <c:v>4.2198957830000037</c:v>
                </c:pt>
                <c:pt idx="131">
                  <c:v>4.2185445519999947</c:v>
                </c:pt>
                <c:pt idx="132">
                  <c:v>4.2171933200000007</c:v>
                </c:pt>
                <c:pt idx="133">
                  <c:v>4.2158420889999997</c:v>
                </c:pt>
                <c:pt idx="134">
                  <c:v>4.2144908569999924</c:v>
                </c:pt>
                <c:pt idx="135">
                  <c:v>4.2131396259999985</c:v>
                </c:pt>
                <c:pt idx="136">
                  <c:v>4.2117883940000036</c:v>
                </c:pt>
                <c:pt idx="137">
                  <c:v>4.2104371629999964</c:v>
                </c:pt>
                <c:pt idx="138">
                  <c:v>4.2090859309999962</c:v>
                </c:pt>
                <c:pt idx="139">
                  <c:v>4.2077346999999961</c:v>
                </c:pt>
                <c:pt idx="140">
                  <c:v>4.2063834690000004</c:v>
                </c:pt>
                <c:pt idx="141">
                  <c:v>4.2050322369999957</c:v>
                </c:pt>
                <c:pt idx="142">
                  <c:v>4.2036810060000001</c:v>
                </c:pt>
                <c:pt idx="143">
                  <c:v>4.2023297739999999</c:v>
                </c:pt>
                <c:pt idx="144">
                  <c:v>4.2009785429999962</c:v>
                </c:pt>
                <c:pt idx="145">
                  <c:v>4.1996273110000004</c:v>
                </c:pt>
                <c:pt idx="146">
                  <c:v>4.198276079999995</c:v>
                </c:pt>
                <c:pt idx="147">
                  <c:v>4.1969248489999922</c:v>
                </c:pt>
                <c:pt idx="148">
                  <c:v>4.1955736169999946</c:v>
                </c:pt>
                <c:pt idx="149">
                  <c:v>4.1942223860000007</c:v>
                </c:pt>
                <c:pt idx="150">
                  <c:v>4.1928711540000005</c:v>
                </c:pt>
                <c:pt idx="151">
                  <c:v>4.191519922999996</c:v>
                </c:pt>
                <c:pt idx="152">
                  <c:v>4.1901686910000002</c:v>
                </c:pt>
                <c:pt idx="153">
                  <c:v>4.1888174599999948</c:v>
                </c:pt>
                <c:pt idx="154">
                  <c:v>4.1874662279999937</c:v>
                </c:pt>
                <c:pt idx="155">
                  <c:v>4.1861149969999936</c:v>
                </c:pt>
                <c:pt idx="156">
                  <c:v>4.1847637659999997</c:v>
                </c:pt>
                <c:pt idx="157">
                  <c:v>4.1834125339999968</c:v>
                </c:pt>
                <c:pt idx="158">
                  <c:v>4.1820613030000002</c:v>
                </c:pt>
                <c:pt idx="159">
                  <c:v>4.1807100709999947</c:v>
                </c:pt>
                <c:pt idx="160">
                  <c:v>4.1793588399999964</c:v>
                </c:pt>
                <c:pt idx="161">
                  <c:v>4.1780076079999962</c:v>
                </c:pt>
                <c:pt idx="162">
                  <c:v>4.1766563770000005</c:v>
                </c:pt>
                <c:pt idx="163">
                  <c:v>4.1753051459999995</c:v>
                </c:pt>
                <c:pt idx="164">
                  <c:v>4.1739539140000002</c:v>
                </c:pt>
                <c:pt idx="165">
                  <c:v>4.1726026830000036</c:v>
                </c:pt>
                <c:pt idx="166">
                  <c:v>4.1712514509999998</c:v>
                </c:pt>
                <c:pt idx="167">
                  <c:v>4.1699002199999944</c:v>
                </c:pt>
                <c:pt idx="168">
                  <c:v>4.168548987999996</c:v>
                </c:pt>
                <c:pt idx="169">
                  <c:v>4.1671977569999932</c:v>
                </c:pt>
                <c:pt idx="170">
                  <c:v>4.1658465249999947</c:v>
                </c:pt>
                <c:pt idx="171">
                  <c:v>4.1644952939999946</c:v>
                </c:pt>
                <c:pt idx="172">
                  <c:v>4.1631440629999936</c:v>
                </c:pt>
                <c:pt idx="173">
                  <c:v>4.1617928309999961</c:v>
                </c:pt>
                <c:pt idx="174">
                  <c:v>4.1604415999999969</c:v>
                </c:pt>
                <c:pt idx="175">
                  <c:v>4.1590903679999958</c:v>
                </c:pt>
                <c:pt idx="176">
                  <c:v>4.1577391369999939</c:v>
                </c:pt>
                <c:pt idx="177">
                  <c:v>4.1563879049999963</c:v>
                </c:pt>
                <c:pt idx="178">
                  <c:v>4.1550366739999927</c:v>
                </c:pt>
                <c:pt idx="179">
                  <c:v>4.153685441999996</c:v>
                </c:pt>
                <c:pt idx="180">
                  <c:v>4.1523342109999932</c:v>
                </c:pt>
                <c:pt idx="181">
                  <c:v>4.1509829799999931</c:v>
                </c:pt>
                <c:pt idx="182">
                  <c:v>4.149631748</c:v>
                </c:pt>
                <c:pt idx="183">
                  <c:v>4.1482805169999937</c:v>
                </c:pt>
                <c:pt idx="184">
                  <c:v>4.1469292850000024</c:v>
                </c:pt>
                <c:pt idx="185">
                  <c:v>4.145578053999996</c:v>
                </c:pt>
                <c:pt idx="186">
                  <c:v>4.1442268219999949</c:v>
                </c:pt>
                <c:pt idx="187">
                  <c:v>4.1428755909999957</c:v>
                </c:pt>
                <c:pt idx="188">
                  <c:v>4.1415243599999947</c:v>
                </c:pt>
                <c:pt idx="189">
                  <c:v>4.1401731280000007</c:v>
                </c:pt>
                <c:pt idx="190">
                  <c:v>4.1388218969999961</c:v>
                </c:pt>
                <c:pt idx="191">
                  <c:v>4.1374706649999959</c:v>
                </c:pt>
                <c:pt idx="192">
                  <c:v>4.1361194340000003</c:v>
                </c:pt>
                <c:pt idx="193">
                  <c:v>4.1347682020000001</c:v>
                </c:pt>
                <c:pt idx="194">
                  <c:v>4.1334169709999937</c:v>
                </c:pt>
                <c:pt idx="195">
                  <c:v>4.1320657389999962</c:v>
                </c:pt>
                <c:pt idx="196">
                  <c:v>4.1307145079999925</c:v>
                </c:pt>
                <c:pt idx="197">
                  <c:v>4.1293632769999968</c:v>
                </c:pt>
                <c:pt idx="198">
                  <c:v>4.1280120449999957</c:v>
                </c:pt>
                <c:pt idx="199">
                  <c:v>4.1266608140000001</c:v>
                </c:pt>
                <c:pt idx="200">
                  <c:v>4.1253095819999963</c:v>
                </c:pt>
                <c:pt idx="201">
                  <c:v>4.1239583509999944</c:v>
                </c:pt>
                <c:pt idx="202">
                  <c:v>4.1226071189999969</c:v>
                </c:pt>
                <c:pt idx="203">
                  <c:v>4.121255887999995</c:v>
                </c:pt>
                <c:pt idx="204">
                  <c:v>4.1199046569999922</c:v>
                </c:pt>
                <c:pt idx="205">
                  <c:v>4.118553425</c:v>
                </c:pt>
                <c:pt idx="206">
                  <c:v>4.1172021940000034</c:v>
                </c:pt>
                <c:pt idx="207">
                  <c:v>4.1158509619999943</c:v>
                </c:pt>
                <c:pt idx="208">
                  <c:v>4.114499730999996</c:v>
                </c:pt>
                <c:pt idx="209">
                  <c:v>4.1131484990000002</c:v>
                </c:pt>
                <c:pt idx="210">
                  <c:v>4.1117972679999957</c:v>
                </c:pt>
                <c:pt idx="211">
                  <c:v>4.1104460359999964</c:v>
                </c:pt>
                <c:pt idx="212">
                  <c:v>4.1090948049999962</c:v>
                </c:pt>
                <c:pt idx="213">
                  <c:v>4.1077435739999961</c:v>
                </c:pt>
                <c:pt idx="214">
                  <c:v>4.1063923420000004</c:v>
                </c:pt>
                <c:pt idx="215">
                  <c:v>4.1050411109999985</c:v>
                </c:pt>
                <c:pt idx="216">
                  <c:v>4.1036898789999938</c:v>
                </c:pt>
                <c:pt idx="217">
                  <c:v>4.1023386479999937</c:v>
                </c:pt>
                <c:pt idx="218">
                  <c:v>4.1009874159999962</c:v>
                </c:pt>
                <c:pt idx="219">
                  <c:v>4.0996361850000058</c:v>
                </c:pt>
                <c:pt idx="220">
                  <c:v>4.0982849529999958</c:v>
                </c:pt>
                <c:pt idx="221">
                  <c:v>4.0969337220000002</c:v>
                </c:pt>
                <c:pt idx="222">
                  <c:v>4.095582491</c:v>
                </c:pt>
                <c:pt idx="223">
                  <c:v>4.0942312589999936</c:v>
                </c:pt>
                <c:pt idx="224">
                  <c:v>4.0928800279999926</c:v>
                </c:pt>
                <c:pt idx="225">
                  <c:v>4.0915287960000004</c:v>
                </c:pt>
                <c:pt idx="226">
                  <c:v>4.0901775649999959</c:v>
                </c:pt>
                <c:pt idx="227">
                  <c:v>4.0888263330000001</c:v>
                </c:pt>
                <c:pt idx="228">
                  <c:v>4.087475102</c:v>
                </c:pt>
                <c:pt idx="229">
                  <c:v>4.0861238709999963</c:v>
                </c:pt>
                <c:pt idx="230">
                  <c:v>4.0847726389999961</c:v>
                </c:pt>
                <c:pt idx="231">
                  <c:v>4.0834214080000004</c:v>
                </c:pt>
                <c:pt idx="232">
                  <c:v>4.0820701759999976</c:v>
                </c:pt>
                <c:pt idx="233">
                  <c:v>4.0807189450000001</c:v>
                </c:pt>
                <c:pt idx="234">
                  <c:v>4.0793677130000061</c:v>
                </c:pt>
                <c:pt idx="235">
                  <c:v>4.0780164819999998</c:v>
                </c:pt>
                <c:pt idx="236">
                  <c:v>4.0766652499999996</c:v>
                </c:pt>
                <c:pt idx="237">
                  <c:v>4.0753140189999968</c:v>
                </c:pt>
                <c:pt idx="238">
                  <c:v>4.0739627880000038</c:v>
                </c:pt>
                <c:pt idx="239">
                  <c:v>4.0726115559999965</c:v>
                </c:pt>
                <c:pt idx="240">
                  <c:v>4.0712603250000061</c:v>
                </c:pt>
                <c:pt idx="241">
                  <c:v>4.0699090930000024</c:v>
                </c:pt>
                <c:pt idx="242">
                  <c:v>4.0685578619999943</c:v>
                </c:pt>
                <c:pt idx="243">
                  <c:v>4.0672066299999958</c:v>
                </c:pt>
                <c:pt idx="244">
                  <c:v>4.0658553989999957</c:v>
                </c:pt>
                <c:pt idx="245">
                  <c:v>4.0645041679999911</c:v>
                </c:pt>
                <c:pt idx="246">
                  <c:v>4.0631529359999963</c:v>
                </c:pt>
                <c:pt idx="247">
                  <c:v>4.0618017049999997</c:v>
                </c:pt>
                <c:pt idx="248">
                  <c:v>4.060450472999996</c:v>
                </c:pt>
                <c:pt idx="249">
                  <c:v>4.0590992419999985</c:v>
                </c:pt>
                <c:pt idx="250">
                  <c:v>4.0577480100000001</c:v>
                </c:pt>
                <c:pt idx="251">
                  <c:v>4.056396779</c:v>
                </c:pt>
                <c:pt idx="252">
                  <c:v>4.0550455469999926</c:v>
                </c:pt>
                <c:pt idx="253">
                  <c:v>4.0536943159999996</c:v>
                </c:pt>
                <c:pt idx="254">
                  <c:v>4.052343085000004</c:v>
                </c:pt>
                <c:pt idx="255">
                  <c:v>4.0509918529999958</c:v>
                </c:pt>
                <c:pt idx="256">
                  <c:v>4.0496406220000036</c:v>
                </c:pt>
                <c:pt idx="257">
                  <c:v>4.0482893899999999</c:v>
                </c:pt>
                <c:pt idx="258">
                  <c:v>4.0469381589999962</c:v>
                </c:pt>
                <c:pt idx="259">
                  <c:v>4.0455869269999924</c:v>
                </c:pt>
                <c:pt idx="260">
                  <c:v>4.0442356959999985</c:v>
                </c:pt>
                <c:pt idx="261">
                  <c:v>4.0428844649999958</c:v>
                </c:pt>
                <c:pt idx="262">
                  <c:v>4.041533233</c:v>
                </c:pt>
                <c:pt idx="263">
                  <c:v>4.0401820019999963</c:v>
                </c:pt>
                <c:pt idx="264">
                  <c:v>4.0388307699999961</c:v>
                </c:pt>
                <c:pt idx="265">
                  <c:v>4.037479538999996</c:v>
                </c:pt>
                <c:pt idx="266">
                  <c:v>4.0361283070000002</c:v>
                </c:pt>
                <c:pt idx="267">
                  <c:v>4.0347770759999975</c:v>
                </c:pt>
                <c:pt idx="268">
                  <c:v>4.0334258439999964</c:v>
                </c:pt>
                <c:pt idx="269">
                  <c:v>4.0320746129999963</c:v>
                </c:pt>
                <c:pt idx="270">
                  <c:v>4.0307233820000041</c:v>
                </c:pt>
                <c:pt idx="271">
                  <c:v>4.0293721500000004</c:v>
                </c:pt>
                <c:pt idx="272">
                  <c:v>4.0280209189999958</c:v>
                </c:pt>
                <c:pt idx="273">
                  <c:v>4.0266696870000036</c:v>
                </c:pt>
                <c:pt idx="274">
                  <c:v>4.0253184559999964</c:v>
                </c:pt>
                <c:pt idx="275">
                  <c:v>4.0239672239999962</c:v>
                </c:pt>
                <c:pt idx="276">
                  <c:v>4.0226159929999961</c:v>
                </c:pt>
                <c:pt idx="277">
                  <c:v>4.0212647610000003</c:v>
                </c:pt>
                <c:pt idx="278">
                  <c:v>4.0199135299999957</c:v>
                </c:pt>
                <c:pt idx="279">
                  <c:v>4.0185622990000001</c:v>
                </c:pt>
                <c:pt idx="280">
                  <c:v>4.0172110669999936</c:v>
                </c:pt>
                <c:pt idx="281">
                  <c:v>4.0158598359999962</c:v>
                </c:pt>
                <c:pt idx="282">
                  <c:v>4.0145086039999969</c:v>
                </c:pt>
                <c:pt idx="283">
                  <c:v>4.0131573729999959</c:v>
                </c:pt>
                <c:pt idx="284">
                  <c:v>4.0118061410000001</c:v>
                </c:pt>
                <c:pt idx="285">
                  <c:v>4.0104549099999947</c:v>
                </c:pt>
                <c:pt idx="286">
                  <c:v>4.0091036789999963</c:v>
                </c:pt>
                <c:pt idx="287">
                  <c:v>4.0077524469999961</c:v>
                </c:pt>
                <c:pt idx="288">
                  <c:v>4.0064012159999995</c:v>
                </c:pt>
                <c:pt idx="289">
                  <c:v>4.0050499840000038</c:v>
                </c:pt>
                <c:pt idx="290">
                  <c:v>4.0036987530000037</c:v>
                </c:pt>
                <c:pt idx="291">
                  <c:v>4.0023475209999964</c:v>
                </c:pt>
                <c:pt idx="292">
                  <c:v>4.0009962899999962</c:v>
                </c:pt>
                <c:pt idx="293">
                  <c:v>3.9996450579999987</c:v>
                </c:pt>
                <c:pt idx="294">
                  <c:v>3.9982938269999999</c:v>
                </c:pt>
                <c:pt idx="295">
                  <c:v>3.996942595999998</c:v>
                </c:pt>
                <c:pt idx="296">
                  <c:v>3.995591364</c:v>
                </c:pt>
                <c:pt idx="297">
                  <c:v>3.9942401329999981</c:v>
                </c:pt>
                <c:pt idx="298">
                  <c:v>3.9928889009999979</c:v>
                </c:pt>
                <c:pt idx="299">
                  <c:v>3.99153767</c:v>
                </c:pt>
                <c:pt idx="300">
                  <c:v>3.9901864380000003</c:v>
                </c:pt>
                <c:pt idx="301">
                  <c:v>3.9888352070000002</c:v>
                </c:pt>
                <c:pt idx="302">
                  <c:v>3.987483976</c:v>
                </c:pt>
                <c:pt idx="303">
                  <c:v>3.9861327440000012</c:v>
                </c:pt>
                <c:pt idx="304">
                  <c:v>3.9847815130000006</c:v>
                </c:pt>
                <c:pt idx="305">
                  <c:v>3.9834302810000017</c:v>
                </c:pt>
                <c:pt idx="306">
                  <c:v>3.9820790499999998</c:v>
                </c:pt>
                <c:pt idx="307">
                  <c:v>3.9807278180000014</c:v>
                </c:pt>
                <c:pt idx="308">
                  <c:v>3.9793765870000004</c:v>
                </c:pt>
                <c:pt idx="309">
                  <c:v>3.9780253549999998</c:v>
                </c:pt>
                <c:pt idx="310">
                  <c:v>3.9766741239999974</c:v>
                </c:pt>
                <c:pt idx="311">
                  <c:v>3.9753228929999995</c:v>
                </c:pt>
                <c:pt idx="312">
                  <c:v>3.9739716610000002</c:v>
                </c:pt>
                <c:pt idx="313">
                  <c:v>3.9726204299999974</c:v>
                </c:pt>
                <c:pt idx="314">
                  <c:v>3.9712691979999981</c:v>
                </c:pt>
                <c:pt idx="315">
                  <c:v>3.9699179670000002</c:v>
                </c:pt>
                <c:pt idx="316">
                  <c:v>3.968566735</c:v>
                </c:pt>
                <c:pt idx="317">
                  <c:v>3.9672155039999999</c:v>
                </c:pt>
                <c:pt idx="318">
                  <c:v>3.9658642730000002</c:v>
                </c:pt>
                <c:pt idx="319">
                  <c:v>3.9645130410000018</c:v>
                </c:pt>
                <c:pt idx="320">
                  <c:v>3.9631618100000012</c:v>
                </c:pt>
                <c:pt idx="321">
                  <c:v>3.9618105780000001</c:v>
                </c:pt>
                <c:pt idx="322">
                  <c:v>3.960459347</c:v>
                </c:pt>
                <c:pt idx="323">
                  <c:v>3.959108114999998</c:v>
                </c:pt>
                <c:pt idx="324">
                  <c:v>3.9577568839999997</c:v>
                </c:pt>
                <c:pt idx="325">
                  <c:v>3.9564056519999982</c:v>
                </c:pt>
                <c:pt idx="326">
                  <c:v>3.955054420999998</c:v>
                </c:pt>
                <c:pt idx="327">
                  <c:v>3.9537031899999997</c:v>
                </c:pt>
                <c:pt idx="328">
                  <c:v>3.9523519580000004</c:v>
                </c:pt>
                <c:pt idx="329">
                  <c:v>3.9510007270000003</c:v>
                </c:pt>
                <c:pt idx="330">
                  <c:v>3.9496494949999974</c:v>
                </c:pt>
                <c:pt idx="331">
                  <c:v>3.9482982639999999</c:v>
                </c:pt>
                <c:pt idx="332">
                  <c:v>3.9469470319999997</c:v>
                </c:pt>
                <c:pt idx="333">
                  <c:v>3.9455958010000001</c:v>
                </c:pt>
                <c:pt idx="334">
                  <c:v>3.9442445690000003</c:v>
                </c:pt>
                <c:pt idx="335">
                  <c:v>3.9428933379999997</c:v>
                </c:pt>
                <c:pt idx="336">
                  <c:v>3.9415421069999987</c:v>
                </c:pt>
                <c:pt idx="337">
                  <c:v>3.9401908750000012</c:v>
                </c:pt>
                <c:pt idx="338">
                  <c:v>3.9388396439999998</c:v>
                </c:pt>
                <c:pt idx="339">
                  <c:v>3.9374884119999987</c:v>
                </c:pt>
                <c:pt idx="340">
                  <c:v>3.9361371809999999</c:v>
                </c:pt>
                <c:pt idx="341">
                  <c:v>3.9347859490000001</c:v>
                </c:pt>
                <c:pt idx="342">
                  <c:v>3.9334347180000018</c:v>
                </c:pt>
                <c:pt idx="343">
                  <c:v>3.9320834869999981</c:v>
                </c:pt>
                <c:pt idx="344">
                  <c:v>3.9307322550000001</c:v>
                </c:pt>
                <c:pt idx="345">
                  <c:v>3.929381024</c:v>
                </c:pt>
                <c:pt idx="346">
                  <c:v>3.9280297920000002</c:v>
                </c:pt>
                <c:pt idx="347">
                  <c:v>3.9266785609999997</c:v>
                </c:pt>
                <c:pt idx="348">
                  <c:v>3.9253273290000004</c:v>
                </c:pt>
                <c:pt idx="349">
                  <c:v>3.9239760980000002</c:v>
                </c:pt>
                <c:pt idx="350">
                  <c:v>3.922624866</c:v>
                </c:pt>
                <c:pt idx="351">
                  <c:v>3.9212736349999981</c:v>
                </c:pt>
                <c:pt idx="352">
                  <c:v>3.919922403999998</c:v>
                </c:pt>
                <c:pt idx="353">
                  <c:v>3.918571172</c:v>
                </c:pt>
                <c:pt idx="354">
                  <c:v>3.9172199409999999</c:v>
                </c:pt>
                <c:pt idx="355">
                  <c:v>3.9158687089999997</c:v>
                </c:pt>
                <c:pt idx="356">
                  <c:v>3.9145174780000001</c:v>
                </c:pt>
                <c:pt idx="357">
                  <c:v>3.9131662460000012</c:v>
                </c:pt>
                <c:pt idx="358">
                  <c:v>3.911815014999998</c:v>
                </c:pt>
                <c:pt idx="359">
                  <c:v>3.9104637839999987</c:v>
                </c:pt>
                <c:pt idx="360">
                  <c:v>3.9091125520000012</c:v>
                </c:pt>
                <c:pt idx="361">
                  <c:v>3.9077613210000002</c:v>
                </c:pt>
                <c:pt idx="362">
                  <c:v>3.9064100889999995</c:v>
                </c:pt>
                <c:pt idx="363">
                  <c:v>3.9050588579999999</c:v>
                </c:pt>
                <c:pt idx="364">
                  <c:v>3.9037076260000001</c:v>
                </c:pt>
                <c:pt idx="365">
                  <c:v>3.9023563949999982</c:v>
                </c:pt>
                <c:pt idx="366">
                  <c:v>3.9010051629999998</c:v>
                </c:pt>
                <c:pt idx="367">
                  <c:v>3.8996539319999974</c:v>
                </c:pt>
                <c:pt idx="368">
                  <c:v>3.898302701</c:v>
                </c:pt>
                <c:pt idx="369">
                  <c:v>3.8969514689999993</c:v>
                </c:pt>
                <c:pt idx="370">
                  <c:v>3.8956002379999997</c:v>
                </c:pt>
                <c:pt idx="371">
                  <c:v>3.8942490059999981</c:v>
                </c:pt>
                <c:pt idx="372">
                  <c:v>3.8928977749999998</c:v>
                </c:pt>
                <c:pt idx="373">
                  <c:v>3.8915465429999996</c:v>
                </c:pt>
                <c:pt idx="374">
                  <c:v>3.8901953119999999</c:v>
                </c:pt>
                <c:pt idx="375">
                  <c:v>3.8888440809999998</c:v>
                </c:pt>
                <c:pt idx="376">
                  <c:v>3.887492849</c:v>
                </c:pt>
                <c:pt idx="377">
                  <c:v>3.8861416179999999</c:v>
                </c:pt>
                <c:pt idx="378">
                  <c:v>3.8847903860000002</c:v>
                </c:pt>
                <c:pt idx="379">
                  <c:v>3.883439155</c:v>
                </c:pt>
                <c:pt idx="380">
                  <c:v>3.8820879229999998</c:v>
                </c:pt>
                <c:pt idx="381">
                  <c:v>3.8807366920000002</c:v>
                </c:pt>
                <c:pt idx="382">
                  <c:v>3.8793854599999982</c:v>
                </c:pt>
                <c:pt idx="383">
                  <c:v>3.8780342290000003</c:v>
                </c:pt>
                <c:pt idx="384">
                  <c:v>3.8766829979999979</c:v>
                </c:pt>
                <c:pt idx="385">
                  <c:v>3.8753317660000017</c:v>
                </c:pt>
                <c:pt idx="386">
                  <c:v>3.8739805350000003</c:v>
                </c:pt>
                <c:pt idx="387">
                  <c:v>3.8726293029999987</c:v>
                </c:pt>
                <c:pt idx="388">
                  <c:v>3.8712780719999982</c:v>
                </c:pt>
                <c:pt idx="389">
                  <c:v>3.8699268400000002</c:v>
                </c:pt>
                <c:pt idx="390">
                  <c:v>3.8685756089999996</c:v>
                </c:pt>
                <c:pt idx="391">
                  <c:v>3.8672243770000012</c:v>
                </c:pt>
                <c:pt idx="392">
                  <c:v>3.8658731459999998</c:v>
                </c:pt>
                <c:pt idx="393">
                  <c:v>3.8645219149999996</c:v>
                </c:pt>
                <c:pt idx="394">
                  <c:v>3.8631706830000003</c:v>
                </c:pt>
                <c:pt idx="395">
                  <c:v>3.8618194519999998</c:v>
                </c:pt>
                <c:pt idx="396">
                  <c:v>3.8604682199999987</c:v>
                </c:pt>
                <c:pt idx="397">
                  <c:v>3.8591169889999999</c:v>
                </c:pt>
                <c:pt idx="398">
                  <c:v>3.8577657570000001</c:v>
                </c:pt>
                <c:pt idx="399">
                  <c:v>3.8564145259999987</c:v>
                </c:pt>
                <c:pt idx="400">
                  <c:v>3.8550632949999981</c:v>
                </c:pt>
                <c:pt idx="401">
                  <c:v>3.8537120630000001</c:v>
                </c:pt>
                <c:pt idx="402">
                  <c:v>3.8523608319999987</c:v>
                </c:pt>
                <c:pt idx="403">
                  <c:v>3.851009599999998</c:v>
                </c:pt>
                <c:pt idx="404">
                  <c:v>3.8496583689999988</c:v>
                </c:pt>
                <c:pt idx="405">
                  <c:v>3.8483071369999999</c:v>
                </c:pt>
                <c:pt idx="406">
                  <c:v>3.8469559059999985</c:v>
                </c:pt>
                <c:pt idx="407">
                  <c:v>3.8456046739999987</c:v>
                </c:pt>
                <c:pt idx="408">
                  <c:v>3.8442534429999999</c:v>
                </c:pt>
                <c:pt idx="409">
                  <c:v>3.8429022119999998</c:v>
                </c:pt>
                <c:pt idx="410">
                  <c:v>3.8415509799999987</c:v>
                </c:pt>
                <c:pt idx="411">
                  <c:v>3.8401997490000022</c:v>
                </c:pt>
                <c:pt idx="412">
                  <c:v>3.838848516999998</c:v>
                </c:pt>
                <c:pt idx="413">
                  <c:v>3.8374972859999996</c:v>
                </c:pt>
                <c:pt idx="414">
                  <c:v>3.8361460539999981</c:v>
                </c:pt>
                <c:pt idx="415">
                  <c:v>3.8347948230000002</c:v>
                </c:pt>
                <c:pt idx="416">
                  <c:v>3.8334435919999987</c:v>
                </c:pt>
                <c:pt idx="417">
                  <c:v>3.8320923599999985</c:v>
                </c:pt>
                <c:pt idx="418">
                  <c:v>3.8307411289999993</c:v>
                </c:pt>
                <c:pt idx="419">
                  <c:v>3.829389897</c:v>
                </c:pt>
                <c:pt idx="420">
                  <c:v>3.8280386659999999</c:v>
                </c:pt>
                <c:pt idx="421">
                  <c:v>3.8266874339999974</c:v>
                </c:pt>
                <c:pt idx="422">
                  <c:v>3.825336203</c:v>
                </c:pt>
                <c:pt idx="423">
                  <c:v>3.8239849710000002</c:v>
                </c:pt>
                <c:pt idx="424">
                  <c:v>3.8226337400000001</c:v>
                </c:pt>
                <c:pt idx="425">
                  <c:v>3.8212825089999995</c:v>
                </c:pt>
                <c:pt idx="426">
                  <c:v>3.8199312770000002</c:v>
                </c:pt>
                <c:pt idx="427">
                  <c:v>3.8185800460000001</c:v>
                </c:pt>
                <c:pt idx="428">
                  <c:v>3.8172288139999981</c:v>
                </c:pt>
                <c:pt idx="429">
                  <c:v>3.8158775829999998</c:v>
                </c:pt>
                <c:pt idx="430">
                  <c:v>3.814526351</c:v>
                </c:pt>
                <c:pt idx="431">
                  <c:v>3.8131751199999981</c:v>
                </c:pt>
                <c:pt idx="432">
                  <c:v>3.8118238889999998</c:v>
                </c:pt>
                <c:pt idx="433">
                  <c:v>3.8104726569999987</c:v>
                </c:pt>
                <c:pt idx="434">
                  <c:v>3.8091214260000004</c:v>
                </c:pt>
                <c:pt idx="435">
                  <c:v>3.8077701939999997</c:v>
                </c:pt>
                <c:pt idx="436">
                  <c:v>3.8064189629999987</c:v>
                </c:pt>
                <c:pt idx="437">
                  <c:v>3.8050677310000003</c:v>
                </c:pt>
                <c:pt idx="438">
                  <c:v>3.8037165000000002</c:v>
                </c:pt>
                <c:pt idx="439">
                  <c:v>3.802365268</c:v>
                </c:pt>
                <c:pt idx="440">
                  <c:v>3.8010140369999998</c:v>
                </c:pt>
                <c:pt idx="441">
                  <c:v>3.7996628059999997</c:v>
                </c:pt>
                <c:pt idx="442">
                  <c:v>3.7983115740000017</c:v>
                </c:pt>
                <c:pt idx="443">
                  <c:v>3.7969603430000003</c:v>
                </c:pt>
                <c:pt idx="444">
                  <c:v>3.7956091109999988</c:v>
                </c:pt>
                <c:pt idx="445">
                  <c:v>3.79425788</c:v>
                </c:pt>
                <c:pt idx="446">
                  <c:v>3.7929066480000002</c:v>
                </c:pt>
                <c:pt idx="447">
                  <c:v>3.7915554169999997</c:v>
                </c:pt>
                <c:pt idx="448">
                  <c:v>3.7902041849999999</c:v>
                </c:pt>
                <c:pt idx="449">
                  <c:v>3.7888529539999998</c:v>
                </c:pt>
                <c:pt idx="450">
                  <c:v>3.7875017230000023</c:v>
                </c:pt>
                <c:pt idx="451">
                  <c:v>3.7861504909999999</c:v>
                </c:pt>
                <c:pt idx="452">
                  <c:v>3.7847992600000029</c:v>
                </c:pt>
                <c:pt idx="453">
                  <c:v>3.7834480279999996</c:v>
                </c:pt>
                <c:pt idx="454">
                  <c:v>3.7820967970000012</c:v>
                </c:pt>
                <c:pt idx="455">
                  <c:v>3.7807455650000001</c:v>
                </c:pt>
                <c:pt idx="456">
                  <c:v>3.779394334</c:v>
                </c:pt>
                <c:pt idx="457">
                  <c:v>3.7780431029999999</c:v>
                </c:pt>
                <c:pt idx="458">
                  <c:v>3.7766918710000001</c:v>
                </c:pt>
                <c:pt idx="459">
                  <c:v>3.77534064</c:v>
                </c:pt>
                <c:pt idx="460">
                  <c:v>3.7739894080000012</c:v>
                </c:pt>
                <c:pt idx="461">
                  <c:v>3.7726381769999997</c:v>
                </c:pt>
                <c:pt idx="462">
                  <c:v>3.7712869449999999</c:v>
                </c:pt>
                <c:pt idx="463">
                  <c:v>3.7699357140000012</c:v>
                </c:pt>
                <c:pt idx="464">
                  <c:v>3.7685844820000018</c:v>
                </c:pt>
                <c:pt idx="465">
                  <c:v>3.7672332510000035</c:v>
                </c:pt>
                <c:pt idx="466">
                  <c:v>3.7658820199999998</c:v>
                </c:pt>
              </c:numCache>
            </c:numRef>
          </c:xVal>
          <c:yVal>
            <c:numRef>
              <c:f>Sheet2!$W$22:$W$488</c:f>
              <c:numCache>
                <c:formatCode>General</c:formatCode>
                <c:ptCount val="467"/>
                <c:pt idx="0">
                  <c:v>9.8882052131190248E-3</c:v>
                </c:pt>
                <c:pt idx="1">
                  <c:v>1.0466910292334521E-2</c:v>
                </c:pt>
                <c:pt idx="2">
                  <c:v>1.1084037222306591E-2</c:v>
                </c:pt>
                <c:pt idx="3">
                  <c:v>1.1740298027367948E-2</c:v>
                </c:pt>
                <c:pt idx="4">
                  <c:v>1.2437735656773471E-2</c:v>
                </c:pt>
                <c:pt idx="5">
                  <c:v>1.3183753516314485E-2</c:v>
                </c:pt>
                <c:pt idx="6">
                  <c:v>1.3979372652541056E-2</c:v>
                </c:pt>
                <c:pt idx="7">
                  <c:v>1.4828119971705071E-2</c:v>
                </c:pt>
                <c:pt idx="8">
                  <c:v>1.5730162376409743E-2</c:v>
                </c:pt>
                <c:pt idx="9">
                  <c:v>1.669450891047037E-2</c:v>
                </c:pt>
                <c:pt idx="10">
                  <c:v>1.7726607728706954E-2</c:v>
                </c:pt>
                <c:pt idx="11">
                  <c:v>1.8833416571425517E-2</c:v>
                </c:pt>
                <c:pt idx="12">
                  <c:v>2.0005264949677151E-2</c:v>
                </c:pt>
                <c:pt idx="13">
                  <c:v>2.1250579232607307E-2</c:v>
                </c:pt>
                <c:pt idx="14">
                  <c:v>2.2575924619577789E-2</c:v>
                </c:pt>
                <c:pt idx="15">
                  <c:v>2.3994712571793256E-2</c:v>
                </c:pt>
                <c:pt idx="16">
                  <c:v>2.5509914571185798E-2</c:v>
                </c:pt>
                <c:pt idx="17">
                  <c:v>2.7121819091041742E-2</c:v>
                </c:pt>
                <c:pt idx="18">
                  <c:v>2.8837475466063051E-2</c:v>
                </c:pt>
                <c:pt idx="19">
                  <c:v>3.0667007902552539E-2</c:v>
                </c:pt>
                <c:pt idx="20">
                  <c:v>3.2613695780829156E-2</c:v>
                </c:pt>
                <c:pt idx="21">
                  <c:v>3.468462281109267E-2</c:v>
                </c:pt>
                <c:pt idx="22">
                  <c:v>3.6887503930941402E-2</c:v>
                </c:pt>
                <c:pt idx="23">
                  <c:v>3.9221210337779956E-2</c:v>
                </c:pt>
                <c:pt idx="24">
                  <c:v>4.1692488420416604E-2</c:v>
                </c:pt>
                <c:pt idx="25">
                  <c:v>4.4315302744326497E-2</c:v>
                </c:pt>
                <c:pt idx="26">
                  <c:v>4.7099935254755802E-2</c:v>
                </c:pt>
                <c:pt idx="27">
                  <c:v>5.0052738744703514E-2</c:v>
                </c:pt>
                <c:pt idx="28">
                  <c:v>5.3175852398219745E-2</c:v>
                </c:pt>
                <c:pt idx="29">
                  <c:v>5.647554827785705E-2</c:v>
                </c:pt>
                <c:pt idx="30">
                  <c:v>5.9959384203843134E-2</c:v>
                </c:pt>
                <c:pt idx="31">
                  <c:v>6.3627447775108176E-2</c:v>
                </c:pt>
                <c:pt idx="32">
                  <c:v>6.7490521172706236E-2</c:v>
                </c:pt>
                <c:pt idx="33">
                  <c:v>7.1559030871106127E-2</c:v>
                </c:pt>
                <c:pt idx="34">
                  <c:v>7.5835247224222371E-2</c:v>
                </c:pt>
                <c:pt idx="35">
                  <c:v>8.0319183343407471E-2</c:v>
                </c:pt>
                <c:pt idx="36">
                  <c:v>8.5024813940431224E-2</c:v>
                </c:pt>
                <c:pt idx="37">
                  <c:v>8.9963947141860234E-2</c:v>
                </c:pt>
                <c:pt idx="38">
                  <c:v>9.5134393541197779E-2</c:v>
                </c:pt>
                <c:pt idx="39">
                  <c:v>0.10052430292671108</c:v>
                </c:pt>
                <c:pt idx="40">
                  <c:v>0.10615207434832613</c:v>
                </c:pt>
                <c:pt idx="41">
                  <c:v>0.11202211955108163</c:v>
                </c:pt>
                <c:pt idx="42">
                  <c:v>0.11812706171185189</c:v>
                </c:pt>
                <c:pt idx="43">
                  <c:v>0.12447196924200821</c:v>
                </c:pt>
                <c:pt idx="44">
                  <c:v>0.13107071776536569</c:v>
                </c:pt>
                <c:pt idx="45">
                  <c:v>0.13792517188146497</c:v>
                </c:pt>
                <c:pt idx="46">
                  <c:v>0.14502226886588573</c:v>
                </c:pt>
                <c:pt idx="47">
                  <c:v>0.15236598123006029</c:v>
                </c:pt>
                <c:pt idx="48">
                  <c:v>0.15997008571309074</c:v>
                </c:pt>
                <c:pt idx="49">
                  <c:v>0.16784288575845066</c:v>
                </c:pt>
                <c:pt idx="50">
                  <c:v>0.17595225775091036</c:v>
                </c:pt>
                <c:pt idx="51">
                  <c:v>0.18431509325092443</c:v>
                </c:pt>
                <c:pt idx="52">
                  <c:v>0.19294964688604943</c:v>
                </c:pt>
                <c:pt idx="53">
                  <c:v>0.20185848364117076</c:v>
                </c:pt>
                <c:pt idx="54">
                  <c:v>0.21102235260182073</c:v>
                </c:pt>
                <c:pt idx="55">
                  <c:v>0.22044658322998806</c:v>
                </c:pt>
                <c:pt idx="56">
                  <c:v>0.23014654031546103</c:v>
                </c:pt>
                <c:pt idx="57">
                  <c:v>0.24013203087294552</c:v>
                </c:pt>
                <c:pt idx="58">
                  <c:v>0.25036370887677206</c:v>
                </c:pt>
                <c:pt idx="59">
                  <c:v>0.26085097404026553</c:v>
                </c:pt>
                <c:pt idx="60">
                  <c:v>0.2716323383195125</c:v>
                </c:pt>
                <c:pt idx="61">
                  <c:v>0.28271335382319135</c:v>
                </c:pt>
                <c:pt idx="62">
                  <c:v>0.2940513614729669</c:v>
                </c:pt>
                <c:pt idx="63">
                  <c:v>0.30564539928830081</c:v>
                </c:pt>
                <c:pt idx="64">
                  <c:v>0.31753230274974287</c:v>
                </c:pt>
                <c:pt idx="65">
                  <c:v>0.32972010133653834</c:v>
                </c:pt>
                <c:pt idx="66">
                  <c:v>0.34217675687525523</c:v>
                </c:pt>
                <c:pt idx="67">
                  <c:v>0.35487485092701387</c:v>
                </c:pt>
                <c:pt idx="68">
                  <c:v>0.36785765272232734</c:v>
                </c:pt>
                <c:pt idx="69">
                  <c:v>0.38113361141230234</c:v>
                </c:pt>
                <c:pt idx="70">
                  <c:v>0.39464278286058213</c:v>
                </c:pt>
                <c:pt idx="71">
                  <c:v>0.40833995526349232</c:v>
                </c:pt>
                <c:pt idx="72">
                  <c:v>0.42228763582490342</c:v>
                </c:pt>
                <c:pt idx="73">
                  <c:v>0.43648177079944966</c:v>
                </c:pt>
                <c:pt idx="74">
                  <c:v>0.45084953086051693</c:v>
                </c:pt>
                <c:pt idx="75">
                  <c:v>0.46531304091118203</c:v>
                </c:pt>
                <c:pt idx="76">
                  <c:v>0.47997507022824054</c:v>
                </c:pt>
                <c:pt idx="77">
                  <c:v>0.49481299886811736</c:v>
                </c:pt>
                <c:pt idx="78">
                  <c:v>0.50975293116390052</c:v>
                </c:pt>
                <c:pt idx="79">
                  <c:v>0.52464023723351527</c:v>
                </c:pt>
                <c:pt idx="80">
                  <c:v>0.53960348798111468</c:v>
                </c:pt>
                <c:pt idx="81">
                  <c:v>0.55460961551372689</c:v>
                </c:pt>
                <c:pt idx="82">
                  <c:v>0.56960878538316895</c:v>
                </c:pt>
                <c:pt idx="83">
                  <c:v>0.58433007645034751</c:v>
                </c:pt>
                <c:pt idx="84">
                  <c:v>0.5989943073819185</c:v>
                </c:pt>
                <c:pt idx="85">
                  <c:v>0.61355428306551973</c:v>
                </c:pt>
                <c:pt idx="86">
                  <c:v>0.62792502064733291</c:v>
                </c:pt>
                <c:pt idx="87">
                  <c:v>0.64190392225450021</c:v>
                </c:pt>
                <c:pt idx="88">
                  <c:v>0.65561439199406368</c:v>
                </c:pt>
                <c:pt idx="89">
                  <c:v>0.66904627745126455</c:v>
                </c:pt>
                <c:pt idx="90">
                  <c:v>0.68216915678568324</c:v>
                </c:pt>
                <c:pt idx="91">
                  <c:v>0.69478655624066932</c:v>
                </c:pt>
                <c:pt idx="92">
                  <c:v>0.7069384892710554</c:v>
                </c:pt>
                <c:pt idx="93">
                  <c:v>0.7186881826570477</c:v>
                </c:pt>
                <c:pt idx="94">
                  <c:v>0.72995990827682444</c:v>
                </c:pt>
                <c:pt idx="95">
                  <c:v>0.74072451862936228</c:v>
                </c:pt>
                <c:pt idx="96">
                  <c:v>0.75085898421362374</c:v>
                </c:pt>
                <c:pt idx="97">
                  <c:v>0.76043299084537652</c:v>
                </c:pt>
                <c:pt idx="98">
                  <c:v>0.76948770730006</c:v>
                </c:pt>
                <c:pt idx="99">
                  <c:v>0.77808049721979811</c:v>
                </c:pt>
                <c:pt idx="100">
                  <c:v>0.78594777122018922</c:v>
                </c:pt>
                <c:pt idx="101">
                  <c:v>0.79321994170405596</c:v>
                </c:pt>
                <c:pt idx="102">
                  <c:v>0.80003557715411633</c:v>
                </c:pt>
                <c:pt idx="103">
                  <c:v>0.80635532670157062</c:v>
                </c:pt>
                <c:pt idx="104">
                  <c:v>0.81213329745485874</c:v>
                </c:pt>
                <c:pt idx="105">
                  <c:v>0.81733924908187472</c:v>
                </c:pt>
                <c:pt idx="106">
                  <c:v>0.82209995461143104</c:v>
                </c:pt>
                <c:pt idx="107">
                  <c:v>0.8265168049580135</c:v>
                </c:pt>
                <c:pt idx="108">
                  <c:v>0.83049990748824432</c:v>
                </c:pt>
                <c:pt idx="109">
                  <c:v>0.83390412836401062</c:v>
                </c:pt>
                <c:pt idx="110">
                  <c:v>0.83705332066081284</c:v>
                </c:pt>
                <c:pt idx="111">
                  <c:v>0.83983909260144374</c:v>
                </c:pt>
                <c:pt idx="112">
                  <c:v>0.84229767832565361</c:v>
                </c:pt>
                <c:pt idx="113">
                  <c:v>0.8444319115624046</c:v>
                </c:pt>
                <c:pt idx="114">
                  <c:v>0.84631497818577861</c:v>
                </c:pt>
                <c:pt idx="115">
                  <c:v>0.84799877451482331</c:v>
                </c:pt>
                <c:pt idx="116">
                  <c:v>0.84953641857822493</c:v>
                </c:pt>
                <c:pt idx="117">
                  <c:v>0.85084704066502415</c:v>
                </c:pt>
                <c:pt idx="118">
                  <c:v>0.85205320477448365</c:v>
                </c:pt>
                <c:pt idx="119">
                  <c:v>0.85314904219566345</c:v>
                </c:pt>
                <c:pt idx="120">
                  <c:v>0.85405758280686406</c:v>
                </c:pt>
                <c:pt idx="121">
                  <c:v>0.85486466153429275</c:v>
                </c:pt>
                <c:pt idx="122">
                  <c:v>0.85569685689885755</c:v>
                </c:pt>
                <c:pt idx="123">
                  <c:v>0.85636503459591973</c:v>
                </c:pt>
                <c:pt idx="124">
                  <c:v>0.85697034864089816</c:v>
                </c:pt>
                <c:pt idx="125">
                  <c:v>0.85758934942526166</c:v>
                </c:pt>
                <c:pt idx="126">
                  <c:v>0.85814379176777933</c:v>
                </c:pt>
                <c:pt idx="127">
                  <c:v>0.85864717592476481</c:v>
                </c:pt>
                <c:pt idx="128">
                  <c:v>0.85911055572543149</c:v>
                </c:pt>
                <c:pt idx="129">
                  <c:v>0.85960332480272206</c:v>
                </c:pt>
                <c:pt idx="130">
                  <c:v>0.86015062150958232</c:v>
                </c:pt>
                <c:pt idx="131">
                  <c:v>0.8606030693379646</c:v>
                </c:pt>
                <c:pt idx="132">
                  <c:v>0.86110656700904309</c:v>
                </c:pt>
                <c:pt idx="133">
                  <c:v>0.86169055291833518</c:v>
                </c:pt>
                <c:pt idx="134">
                  <c:v>0.86221867045387457</c:v>
                </c:pt>
                <c:pt idx="135">
                  <c:v>0.8627197070268392</c:v>
                </c:pt>
                <c:pt idx="136">
                  <c:v>0.8633066939782652</c:v>
                </c:pt>
                <c:pt idx="137">
                  <c:v>0.86387560448981737</c:v>
                </c:pt>
                <c:pt idx="138">
                  <c:v>0.8644006652866848</c:v>
                </c:pt>
                <c:pt idx="139">
                  <c:v>0.86494950153454386</c:v>
                </c:pt>
                <c:pt idx="140">
                  <c:v>0.8654862914457756</c:v>
                </c:pt>
                <c:pt idx="141">
                  <c:v>0.86600420209695761</c:v>
                </c:pt>
                <c:pt idx="142">
                  <c:v>0.86649080041172166</c:v>
                </c:pt>
                <c:pt idx="143">
                  <c:v>0.8669620689310511</c:v>
                </c:pt>
                <c:pt idx="144">
                  <c:v>0.86746353863794856</c:v>
                </c:pt>
                <c:pt idx="145">
                  <c:v>0.86790170371261688</c:v>
                </c:pt>
                <c:pt idx="146">
                  <c:v>0.86826459282815571</c:v>
                </c:pt>
                <c:pt idx="147">
                  <c:v>0.86867139262504789</c:v>
                </c:pt>
                <c:pt idx="148">
                  <c:v>0.869017217420474</c:v>
                </c:pt>
                <c:pt idx="149">
                  <c:v>0.86929882849364126</c:v>
                </c:pt>
                <c:pt idx="150">
                  <c:v>0.86953689916686017</c:v>
                </c:pt>
                <c:pt idx="151">
                  <c:v>0.86976888540150765</c:v>
                </c:pt>
                <c:pt idx="152">
                  <c:v>0.86991038617877303</c:v>
                </c:pt>
                <c:pt idx="153">
                  <c:v>0.86998315904751278</c:v>
                </c:pt>
                <c:pt idx="154">
                  <c:v>0.87000116512410575</c:v>
                </c:pt>
                <c:pt idx="155">
                  <c:v>0.8700033326479365</c:v>
                </c:pt>
                <c:pt idx="156">
                  <c:v>0.86988065279437499</c:v>
                </c:pt>
                <c:pt idx="157">
                  <c:v>0.86971908294859723</c:v>
                </c:pt>
                <c:pt idx="158">
                  <c:v>0.86953697833458865</c:v>
                </c:pt>
                <c:pt idx="159">
                  <c:v>0.86930327945408525</c:v>
                </c:pt>
                <c:pt idx="160">
                  <c:v>0.86898280605398315</c:v>
                </c:pt>
                <c:pt idx="161">
                  <c:v>0.86864720906588366</c:v>
                </c:pt>
                <c:pt idx="162">
                  <c:v>0.86829048058475944</c:v>
                </c:pt>
                <c:pt idx="163">
                  <c:v>0.86787677689683462</c:v>
                </c:pt>
                <c:pt idx="164">
                  <c:v>0.86737697612206743</c:v>
                </c:pt>
                <c:pt idx="165">
                  <c:v>0.86688739193793019</c:v>
                </c:pt>
                <c:pt idx="166">
                  <c:v>0.86637889674230961</c:v>
                </c:pt>
                <c:pt idx="167">
                  <c:v>0.86575764683564682</c:v>
                </c:pt>
                <c:pt idx="168">
                  <c:v>0.86515908635177763</c:v>
                </c:pt>
                <c:pt idx="169">
                  <c:v>0.86456633429551522</c:v>
                </c:pt>
                <c:pt idx="170">
                  <c:v>0.86390637461331965</c:v>
                </c:pt>
                <c:pt idx="171">
                  <c:v>0.86322755673358975</c:v>
                </c:pt>
                <c:pt idx="172">
                  <c:v>0.8626103369742486</c:v>
                </c:pt>
                <c:pt idx="173">
                  <c:v>0.86195174982714107</c:v>
                </c:pt>
                <c:pt idx="174">
                  <c:v>0.86133201638269652</c:v>
                </c:pt>
                <c:pt idx="175">
                  <c:v>0.86070699942381779</c:v>
                </c:pt>
                <c:pt idx="176">
                  <c:v>0.86010109089371989</c:v>
                </c:pt>
                <c:pt idx="177">
                  <c:v>0.85954698921354777</c:v>
                </c:pt>
                <c:pt idx="178">
                  <c:v>0.85898960808101132</c:v>
                </c:pt>
                <c:pt idx="179">
                  <c:v>0.85841242388751959</c:v>
                </c:pt>
                <c:pt idx="180">
                  <c:v>0.85795893932958811</c:v>
                </c:pt>
                <c:pt idx="181">
                  <c:v>0.85742764507156288</c:v>
                </c:pt>
                <c:pt idx="182">
                  <c:v>0.85698456058782602</c:v>
                </c:pt>
                <c:pt idx="183">
                  <c:v>0.85662505816584644</c:v>
                </c:pt>
                <c:pt idx="184">
                  <c:v>0.85622160150484583</c:v>
                </c:pt>
                <c:pt idx="185">
                  <c:v>0.85591476465312388</c:v>
                </c:pt>
                <c:pt idx="186">
                  <c:v>0.85566321231782361</c:v>
                </c:pt>
                <c:pt idx="187">
                  <c:v>0.8554427643318806</c:v>
                </c:pt>
                <c:pt idx="188">
                  <c:v>0.85529860263648383</c:v>
                </c:pt>
                <c:pt idx="189">
                  <c:v>0.85519926029731042</c:v>
                </c:pt>
                <c:pt idx="190">
                  <c:v>0.85508064839754461</c:v>
                </c:pt>
                <c:pt idx="191">
                  <c:v>0.85510544878110595</c:v>
                </c:pt>
                <c:pt idx="192">
                  <c:v>0.85512532594918778</c:v>
                </c:pt>
                <c:pt idx="193">
                  <c:v>0.85513147116593535</c:v>
                </c:pt>
                <c:pt idx="194">
                  <c:v>0.85526945119666953</c:v>
                </c:pt>
                <c:pt idx="195">
                  <c:v>0.85541060280169734</c:v>
                </c:pt>
                <c:pt idx="196">
                  <c:v>0.85547868671104355</c:v>
                </c:pt>
                <c:pt idx="197">
                  <c:v>0.8557182693193377</c:v>
                </c:pt>
                <c:pt idx="198">
                  <c:v>0.85601251500583753</c:v>
                </c:pt>
                <c:pt idx="199">
                  <c:v>0.85619609425260079</c:v>
                </c:pt>
                <c:pt idx="200">
                  <c:v>0.85653104365581079</c:v>
                </c:pt>
                <c:pt idx="201">
                  <c:v>0.85681736285111154</c:v>
                </c:pt>
                <c:pt idx="202">
                  <c:v>0.85721334101784719</c:v>
                </c:pt>
                <c:pt idx="203">
                  <c:v>0.85759806931586069</c:v>
                </c:pt>
                <c:pt idx="204">
                  <c:v>0.85796173505894879</c:v>
                </c:pt>
                <c:pt idx="205">
                  <c:v>0.85840101077513342</c:v>
                </c:pt>
                <c:pt idx="206">
                  <c:v>0.85882003467526302</c:v>
                </c:pt>
                <c:pt idx="207">
                  <c:v>0.85915941122242623</c:v>
                </c:pt>
                <c:pt idx="208">
                  <c:v>0.85963369930673184</c:v>
                </c:pt>
                <c:pt idx="209">
                  <c:v>0.86006151527682173</c:v>
                </c:pt>
                <c:pt idx="210">
                  <c:v>0.86036094080437342</c:v>
                </c:pt>
                <c:pt idx="211">
                  <c:v>0.86079845808191779</c:v>
                </c:pt>
                <c:pt idx="212">
                  <c:v>0.86121604952187869</c:v>
                </c:pt>
                <c:pt idx="213">
                  <c:v>0.86150343174795518</c:v>
                </c:pt>
                <c:pt idx="214">
                  <c:v>0.86187836200435763</c:v>
                </c:pt>
                <c:pt idx="215">
                  <c:v>0.86228641593880995</c:v>
                </c:pt>
                <c:pt idx="216">
                  <c:v>0.86252080927794328</c:v>
                </c:pt>
                <c:pt idx="217">
                  <c:v>0.86283566275875034</c:v>
                </c:pt>
                <c:pt idx="218">
                  <c:v>0.86306971710012215</c:v>
                </c:pt>
                <c:pt idx="219">
                  <c:v>0.86336649807078381</c:v>
                </c:pt>
                <c:pt idx="220">
                  <c:v>0.86358070506844353</c:v>
                </c:pt>
                <c:pt idx="221">
                  <c:v>0.86369105674726421</c:v>
                </c:pt>
                <c:pt idx="222">
                  <c:v>0.86388355039995512</c:v>
                </c:pt>
                <c:pt idx="223">
                  <c:v>0.86400547117524362</c:v>
                </c:pt>
                <c:pt idx="224">
                  <c:v>0.8640283527259327</c:v>
                </c:pt>
                <c:pt idx="225">
                  <c:v>0.86413892208124754</c:v>
                </c:pt>
                <c:pt idx="226">
                  <c:v>0.86422676788801522</c:v>
                </c:pt>
                <c:pt idx="227">
                  <c:v>0.8641519833066067</c:v>
                </c:pt>
                <c:pt idx="228">
                  <c:v>0.86418441248729871</c:v>
                </c:pt>
                <c:pt idx="229">
                  <c:v>0.8641928870154918</c:v>
                </c:pt>
                <c:pt idx="230">
                  <c:v>0.86407511448626895</c:v>
                </c:pt>
                <c:pt idx="231">
                  <c:v>0.86401390834576997</c:v>
                </c:pt>
                <c:pt idx="232">
                  <c:v>0.86397064847262961</c:v>
                </c:pt>
                <c:pt idx="233">
                  <c:v>0.86380761121358129</c:v>
                </c:pt>
                <c:pt idx="234">
                  <c:v>0.86363642583274469</c:v>
                </c:pt>
                <c:pt idx="235">
                  <c:v>0.86350051811172368</c:v>
                </c:pt>
                <c:pt idx="236">
                  <c:v>0.86327754934983192</c:v>
                </c:pt>
                <c:pt idx="237">
                  <c:v>0.86308782079137081</c:v>
                </c:pt>
                <c:pt idx="238">
                  <c:v>0.86283618653029071</c:v>
                </c:pt>
                <c:pt idx="239">
                  <c:v>0.86269148909807181</c:v>
                </c:pt>
                <c:pt idx="240">
                  <c:v>0.862496712021663</c:v>
                </c:pt>
                <c:pt idx="241">
                  <c:v>0.86224227676884346</c:v>
                </c:pt>
                <c:pt idx="242">
                  <c:v>0.86208531437028713</c:v>
                </c:pt>
                <c:pt idx="243">
                  <c:v>0.86191207818005322</c:v>
                </c:pt>
                <c:pt idx="244">
                  <c:v>0.86166360678188103</c:v>
                </c:pt>
                <c:pt idx="245">
                  <c:v>0.8614871746884587</c:v>
                </c:pt>
                <c:pt idx="246">
                  <c:v>0.86136917219659115</c:v>
                </c:pt>
                <c:pt idx="247">
                  <c:v>0.86113981672674011</c:v>
                </c:pt>
                <c:pt idx="248">
                  <c:v>0.86097095642002208</c:v>
                </c:pt>
                <c:pt idx="249">
                  <c:v>0.86084197410202135</c:v>
                </c:pt>
                <c:pt idx="250">
                  <c:v>0.86067843648113662</c:v>
                </c:pt>
                <c:pt idx="251">
                  <c:v>0.86054343517516163</c:v>
                </c:pt>
                <c:pt idx="252">
                  <c:v>0.86046275848646026</c:v>
                </c:pt>
                <c:pt idx="253">
                  <c:v>0.86039693912336734</c:v>
                </c:pt>
                <c:pt idx="254">
                  <c:v>0.86031402105455668</c:v>
                </c:pt>
                <c:pt idx="255">
                  <c:v>0.86025474154286619</c:v>
                </c:pt>
                <c:pt idx="256">
                  <c:v>0.86025720974010189</c:v>
                </c:pt>
                <c:pt idx="257">
                  <c:v>0.86025508273870954</c:v>
                </c:pt>
                <c:pt idx="258">
                  <c:v>0.86022768625878321</c:v>
                </c:pt>
                <c:pt idx="259">
                  <c:v>0.86027894503583202</c:v>
                </c:pt>
                <c:pt idx="260">
                  <c:v>0.8603327643657902</c:v>
                </c:pt>
                <c:pt idx="261">
                  <c:v>0.86034175732925966</c:v>
                </c:pt>
                <c:pt idx="262">
                  <c:v>0.86042165069780163</c:v>
                </c:pt>
                <c:pt idx="263">
                  <c:v>0.8605152361195133</c:v>
                </c:pt>
                <c:pt idx="264">
                  <c:v>0.86058549405808615</c:v>
                </c:pt>
                <c:pt idx="265">
                  <c:v>0.8606803274195296</c:v>
                </c:pt>
                <c:pt idx="266">
                  <c:v>0.86084157877112488</c:v>
                </c:pt>
                <c:pt idx="267">
                  <c:v>0.86097081249397667</c:v>
                </c:pt>
                <c:pt idx="268">
                  <c:v>0.86110059180390008</c:v>
                </c:pt>
                <c:pt idx="269">
                  <c:v>0.86128083848878556</c:v>
                </c:pt>
                <c:pt idx="270">
                  <c:v>0.86143564227167235</c:v>
                </c:pt>
                <c:pt idx="271">
                  <c:v>0.86156876582273301</c:v>
                </c:pt>
                <c:pt idx="272">
                  <c:v>0.86171786109771853</c:v>
                </c:pt>
                <c:pt idx="273">
                  <c:v>0.86190177456543626</c:v>
                </c:pt>
                <c:pt idx="274">
                  <c:v>0.86202644346987856</c:v>
                </c:pt>
                <c:pt idx="275">
                  <c:v>0.86217698390934738</c:v>
                </c:pt>
                <c:pt idx="276">
                  <c:v>0.8623662120512009</c:v>
                </c:pt>
                <c:pt idx="277">
                  <c:v>0.86251889839060469</c:v>
                </c:pt>
                <c:pt idx="278">
                  <c:v>0.86266474600245069</c:v>
                </c:pt>
                <c:pt idx="279">
                  <c:v>0.86283458568523486</c:v>
                </c:pt>
                <c:pt idx="280">
                  <c:v>0.86301008634623233</c:v>
                </c:pt>
                <c:pt idx="281">
                  <c:v>0.8631321657898311</c:v>
                </c:pt>
                <c:pt idx="282">
                  <c:v>0.8632840105366878</c:v>
                </c:pt>
                <c:pt idx="283">
                  <c:v>0.86342944500812813</c:v>
                </c:pt>
                <c:pt idx="284">
                  <c:v>0.86351933240802636</c:v>
                </c:pt>
                <c:pt idx="285">
                  <c:v>0.8636121496404493</c:v>
                </c:pt>
                <c:pt idx="286">
                  <c:v>0.86372094705543245</c:v>
                </c:pt>
                <c:pt idx="287">
                  <c:v>0.86380738401590018</c:v>
                </c:pt>
                <c:pt idx="288">
                  <c:v>0.86385123559940558</c:v>
                </c:pt>
                <c:pt idx="289">
                  <c:v>0.86394542816448627</c:v>
                </c:pt>
                <c:pt idx="290">
                  <c:v>0.86402679159917306</c:v>
                </c:pt>
                <c:pt idx="291">
                  <c:v>0.86407158555574115</c:v>
                </c:pt>
                <c:pt idx="292">
                  <c:v>0.86415803003574965</c:v>
                </c:pt>
                <c:pt idx="293">
                  <c:v>0.86420550319711265</c:v>
                </c:pt>
                <c:pt idx="294">
                  <c:v>0.86421357699489632</c:v>
                </c:pt>
                <c:pt idx="295">
                  <c:v>0.86420100056713312</c:v>
                </c:pt>
                <c:pt idx="296">
                  <c:v>0.8642366786927167</c:v>
                </c:pt>
                <c:pt idx="297">
                  <c:v>0.86421761619932236</c:v>
                </c:pt>
                <c:pt idx="298">
                  <c:v>0.86417580203500166</c:v>
                </c:pt>
                <c:pt idx="299">
                  <c:v>0.86420806618853596</c:v>
                </c:pt>
                <c:pt idx="300">
                  <c:v>0.86419483557811705</c:v>
                </c:pt>
                <c:pt idx="301">
                  <c:v>0.86414197044353269</c:v>
                </c:pt>
                <c:pt idx="302">
                  <c:v>0.86412885162947839</c:v>
                </c:pt>
                <c:pt idx="303">
                  <c:v>0.86412393847063262</c:v>
                </c:pt>
                <c:pt idx="304">
                  <c:v>0.86406044847017083</c:v>
                </c:pt>
                <c:pt idx="305">
                  <c:v>0.8640416586101034</c:v>
                </c:pt>
                <c:pt idx="306">
                  <c:v>0.86404963920320388</c:v>
                </c:pt>
                <c:pt idx="307">
                  <c:v>0.86395822741005113</c:v>
                </c:pt>
                <c:pt idx="308">
                  <c:v>0.86391520907024089</c:v>
                </c:pt>
                <c:pt idx="309">
                  <c:v>0.86389497436315066</c:v>
                </c:pt>
                <c:pt idx="310">
                  <c:v>0.86382149555695453</c:v>
                </c:pt>
                <c:pt idx="311">
                  <c:v>0.86376097969844312</c:v>
                </c:pt>
                <c:pt idx="312">
                  <c:v>0.86370916424339372</c:v>
                </c:pt>
                <c:pt idx="313">
                  <c:v>0.86367081279522107</c:v>
                </c:pt>
                <c:pt idx="314">
                  <c:v>0.86357910332217214</c:v>
                </c:pt>
                <c:pt idx="315">
                  <c:v>0.86352473039208988</c:v>
                </c:pt>
                <c:pt idx="316">
                  <c:v>0.8634805811591707</c:v>
                </c:pt>
                <c:pt idx="317">
                  <c:v>0.86339046197045788</c:v>
                </c:pt>
                <c:pt idx="318">
                  <c:v>0.86330370366507136</c:v>
                </c:pt>
                <c:pt idx="319">
                  <c:v>0.86324812838556031</c:v>
                </c:pt>
                <c:pt idx="320">
                  <c:v>0.86315665062442204</c:v>
                </c:pt>
                <c:pt idx="321">
                  <c:v>0.8630290869376388</c:v>
                </c:pt>
                <c:pt idx="322">
                  <c:v>0.86295926121294086</c:v>
                </c:pt>
                <c:pt idx="323">
                  <c:v>0.86284305737189437</c:v>
                </c:pt>
                <c:pt idx="324">
                  <c:v>0.8626869386512156</c:v>
                </c:pt>
                <c:pt idx="325">
                  <c:v>0.86262456564201062</c:v>
                </c:pt>
                <c:pt idx="326">
                  <c:v>0.86251200298606157</c:v>
                </c:pt>
                <c:pt idx="327">
                  <c:v>0.86235362493986345</c:v>
                </c:pt>
                <c:pt idx="328">
                  <c:v>0.86224433158071689</c:v>
                </c:pt>
                <c:pt idx="329">
                  <c:v>0.86211878084666715</c:v>
                </c:pt>
                <c:pt idx="330">
                  <c:v>0.86193490965511765</c:v>
                </c:pt>
                <c:pt idx="331">
                  <c:v>0.86179528781023063</c:v>
                </c:pt>
                <c:pt idx="332">
                  <c:v>0.86165436239525883</c:v>
                </c:pt>
                <c:pt idx="333">
                  <c:v>0.86147126843067134</c:v>
                </c:pt>
                <c:pt idx="334">
                  <c:v>0.8613191885185848</c:v>
                </c:pt>
                <c:pt idx="335">
                  <c:v>0.8611670276054989</c:v>
                </c:pt>
                <c:pt idx="336">
                  <c:v>0.86097401002090823</c:v>
                </c:pt>
                <c:pt idx="337">
                  <c:v>0.8607956580693944</c:v>
                </c:pt>
                <c:pt idx="338">
                  <c:v>0.8606238053547246</c:v>
                </c:pt>
                <c:pt idx="339">
                  <c:v>0.86044474333095344</c:v>
                </c:pt>
                <c:pt idx="340">
                  <c:v>0.8602402355041463</c:v>
                </c:pt>
                <c:pt idx="341">
                  <c:v>0.86003828007878635</c:v>
                </c:pt>
                <c:pt idx="342">
                  <c:v>0.85982701715743803</c:v>
                </c:pt>
                <c:pt idx="343">
                  <c:v>0.85956941258900188</c:v>
                </c:pt>
                <c:pt idx="344">
                  <c:v>0.85935927744651897</c:v>
                </c:pt>
                <c:pt idx="345">
                  <c:v>0.85912515070220752</c:v>
                </c:pt>
                <c:pt idx="346">
                  <c:v>0.85884555978392474</c:v>
                </c:pt>
                <c:pt idx="347">
                  <c:v>0.85859239643845542</c:v>
                </c:pt>
                <c:pt idx="348">
                  <c:v>0.85832625756440495</c:v>
                </c:pt>
                <c:pt idx="349">
                  <c:v>0.85801650881067759</c:v>
                </c:pt>
                <c:pt idx="350">
                  <c:v>0.8577101882339645</c:v>
                </c:pt>
                <c:pt idx="351">
                  <c:v>0.85739439680530005</c:v>
                </c:pt>
                <c:pt idx="352">
                  <c:v>0.85701456337718973</c:v>
                </c:pt>
                <c:pt idx="353">
                  <c:v>0.85660392562383336</c:v>
                </c:pt>
                <c:pt idx="354">
                  <c:v>0.85620370018751835</c:v>
                </c:pt>
                <c:pt idx="355">
                  <c:v>0.85570967571803813</c:v>
                </c:pt>
                <c:pt idx="356">
                  <c:v>0.8551581607001516</c:v>
                </c:pt>
                <c:pt idx="357">
                  <c:v>0.85459567509726897</c:v>
                </c:pt>
                <c:pt idx="358">
                  <c:v>0.85394117030686545</c:v>
                </c:pt>
                <c:pt idx="359">
                  <c:v>0.85319046956969335</c:v>
                </c:pt>
                <c:pt idx="360">
                  <c:v>0.8523729498190562</c:v>
                </c:pt>
                <c:pt idx="361">
                  <c:v>0.85145860824097064</c:v>
                </c:pt>
                <c:pt idx="362">
                  <c:v>0.85039843754576894</c:v>
                </c:pt>
                <c:pt idx="363">
                  <c:v>0.8492482956019497</c:v>
                </c:pt>
                <c:pt idx="364">
                  <c:v>0.8479868330439666</c:v>
                </c:pt>
                <c:pt idx="365">
                  <c:v>0.84648835262378586</c:v>
                </c:pt>
                <c:pt idx="366">
                  <c:v>0.84486023713488534</c:v>
                </c:pt>
                <c:pt idx="367">
                  <c:v>0.84307520837888683</c:v>
                </c:pt>
                <c:pt idx="368">
                  <c:v>0.84095849201790684</c:v>
                </c:pt>
                <c:pt idx="369">
                  <c:v>0.8386950070894732</c:v>
                </c:pt>
                <c:pt idx="370">
                  <c:v>0.83611302757245543</c:v>
                </c:pt>
                <c:pt idx="371">
                  <c:v>0.83319870286414832</c:v>
                </c:pt>
                <c:pt idx="372">
                  <c:v>0.83004135559283165</c:v>
                </c:pt>
                <c:pt idx="373">
                  <c:v>0.8264887567093151</c:v>
                </c:pt>
                <c:pt idx="374">
                  <c:v>0.82252949288313004</c:v>
                </c:pt>
                <c:pt idx="375">
                  <c:v>0.81822625897175427</c:v>
                </c:pt>
                <c:pt idx="376">
                  <c:v>0.81343242662274051</c:v>
                </c:pt>
                <c:pt idx="377">
                  <c:v>0.8081131068196562</c:v>
                </c:pt>
                <c:pt idx="378">
                  <c:v>0.8023364792627572</c:v>
                </c:pt>
                <c:pt idx="379">
                  <c:v>0.79598445334554824</c:v>
                </c:pt>
                <c:pt idx="380">
                  <c:v>0.78900031045161167</c:v>
                </c:pt>
                <c:pt idx="381">
                  <c:v>0.78142605329386861</c:v>
                </c:pt>
                <c:pt idx="382">
                  <c:v>0.77317179522698753</c:v>
                </c:pt>
                <c:pt idx="383">
                  <c:v>0.76417340075972062</c:v>
                </c:pt>
                <c:pt idx="384">
                  <c:v>0.75453088715177263</c:v>
                </c:pt>
                <c:pt idx="385">
                  <c:v>0.7440998370241535</c:v>
                </c:pt>
                <c:pt idx="386">
                  <c:v>0.7329544347589636</c:v>
                </c:pt>
                <c:pt idx="387">
                  <c:v>0.72095566407104472</c:v>
                </c:pt>
                <c:pt idx="388">
                  <c:v>0.70820574562340421</c:v>
                </c:pt>
                <c:pt idx="389">
                  <c:v>0.69474636117673261</c:v>
                </c:pt>
                <c:pt idx="390">
                  <c:v>0.68043070859591448</c:v>
                </c:pt>
                <c:pt idx="391">
                  <c:v>0.66538967893833401</c:v>
                </c:pt>
                <c:pt idx="392">
                  <c:v>0.64968285674326265</c:v>
                </c:pt>
                <c:pt idx="393">
                  <c:v>0.63317819013138099</c:v>
                </c:pt>
                <c:pt idx="394">
                  <c:v>0.6160688112542646</c:v>
                </c:pt>
                <c:pt idx="395">
                  <c:v>0.59843102149294003</c:v>
                </c:pt>
                <c:pt idx="396">
                  <c:v>0.58009802592239856</c:v>
                </c:pt>
                <c:pt idx="397">
                  <c:v>0.56130031690690352</c:v>
                </c:pt>
                <c:pt idx="398">
                  <c:v>0.54216021694562622</c:v>
                </c:pt>
                <c:pt idx="399">
                  <c:v>0.52262456958080561</c:v>
                </c:pt>
                <c:pt idx="400">
                  <c:v>0.50289515501226578</c:v>
                </c:pt>
                <c:pt idx="401">
                  <c:v>0.4830875263067278</c:v>
                </c:pt>
                <c:pt idx="402">
                  <c:v>0.46316667666448763</c:v>
                </c:pt>
                <c:pt idx="403">
                  <c:v>0.44331366311238868</c:v>
                </c:pt>
                <c:pt idx="404">
                  <c:v>0.42364758564945337</c:v>
                </c:pt>
                <c:pt idx="405">
                  <c:v>0.4041283259335065</c:v>
                </c:pt>
                <c:pt idx="406">
                  <c:v>0.38494533700456846</c:v>
                </c:pt>
                <c:pt idx="407">
                  <c:v>0.36606578167265763</c:v>
                </c:pt>
                <c:pt idx="408">
                  <c:v>0.34758412843217856</c:v>
                </c:pt>
                <c:pt idx="409">
                  <c:v>0.32962170832886106</c:v>
                </c:pt>
                <c:pt idx="410">
                  <c:v>0.31214684848676516</c:v>
                </c:pt>
                <c:pt idx="411">
                  <c:v>0.29521019214235167</c:v>
                </c:pt>
                <c:pt idx="412">
                  <c:v>0.27890649562292902</c:v>
                </c:pt>
                <c:pt idx="413">
                  <c:v>0.26320913637424498</c:v>
                </c:pt>
                <c:pt idx="414">
                  <c:v>0.24813944390290249</c:v>
                </c:pt>
                <c:pt idx="415">
                  <c:v>0.23374779047531058</c:v>
                </c:pt>
                <c:pt idx="416">
                  <c:v>0.21999362565918176</c:v>
                </c:pt>
                <c:pt idx="417">
                  <c:v>0.20688643629870521</c:v>
                </c:pt>
                <c:pt idx="418">
                  <c:v>0.19445858249299489</c:v>
                </c:pt>
                <c:pt idx="419">
                  <c:v>0.1826501295359719</c:v>
                </c:pt>
                <c:pt idx="420">
                  <c:v>0.17145669022218821</c:v>
                </c:pt>
                <c:pt idx="421">
                  <c:v>0.16089225236563945</c:v>
                </c:pt>
                <c:pt idx="422">
                  <c:v>0.15090690751883132</c:v>
                </c:pt>
                <c:pt idx="423">
                  <c:v>0.1415035529080001</c:v>
                </c:pt>
                <c:pt idx="424">
                  <c:v>0.13264215097143325</c:v>
                </c:pt>
                <c:pt idx="425">
                  <c:v>0.12431736069115645</c:v>
                </c:pt>
                <c:pt idx="426">
                  <c:v>0.11651061320757249</c:v>
                </c:pt>
                <c:pt idx="427">
                  <c:v>0.10917744927927719</c:v>
                </c:pt>
                <c:pt idx="428">
                  <c:v>0.10229776349232736</c:v>
                </c:pt>
                <c:pt idx="429">
                  <c:v>9.5848154046428699E-2</c:v>
                </c:pt>
                <c:pt idx="430">
                  <c:v>8.9799154624714494E-2</c:v>
                </c:pt>
                <c:pt idx="431">
                  <c:v>8.4139381075716446E-2</c:v>
                </c:pt>
                <c:pt idx="432">
                  <c:v>7.8842505717947292E-2</c:v>
                </c:pt>
                <c:pt idx="433">
                  <c:v>7.3878110930257618E-2</c:v>
                </c:pt>
                <c:pt idx="434">
                  <c:v>6.9234859331293502E-2</c:v>
                </c:pt>
                <c:pt idx="435">
                  <c:v>6.4889002191749728E-2</c:v>
                </c:pt>
                <c:pt idx="436">
                  <c:v>6.0818347812792904E-2</c:v>
                </c:pt>
                <c:pt idx="437">
                  <c:v>5.7018884330769584E-2</c:v>
                </c:pt>
                <c:pt idx="438">
                  <c:v>5.34715062202556E-2</c:v>
                </c:pt>
                <c:pt idx="439">
                  <c:v>5.0149600359269415E-2</c:v>
                </c:pt>
                <c:pt idx="440">
                  <c:v>4.7038512813610267E-2</c:v>
                </c:pt>
                <c:pt idx="441">
                  <c:v>4.4125624739883337E-2</c:v>
                </c:pt>
                <c:pt idx="442">
                  <c:v>4.1403502657228114E-2</c:v>
                </c:pt>
                <c:pt idx="443">
                  <c:v>3.8862067201304515E-2</c:v>
                </c:pt>
                <c:pt idx="444">
                  <c:v>3.647757366800284E-2</c:v>
                </c:pt>
                <c:pt idx="445">
                  <c:v>3.4246241080913779E-2</c:v>
                </c:pt>
                <c:pt idx="446">
                  <c:v>3.2168425529081029E-2</c:v>
                </c:pt>
                <c:pt idx="447">
                  <c:v>3.0225136554449115E-2</c:v>
                </c:pt>
                <c:pt idx="448">
                  <c:v>2.8400057612860088E-2</c:v>
                </c:pt>
                <c:pt idx="449">
                  <c:v>2.668982574754326E-2</c:v>
                </c:pt>
                <c:pt idx="450">
                  <c:v>2.5087499945312914E-2</c:v>
                </c:pt>
                <c:pt idx="451">
                  <c:v>2.3581641860968804E-2</c:v>
                </c:pt>
                <c:pt idx="452">
                  <c:v>2.2166314651263789E-2</c:v>
                </c:pt>
                <c:pt idx="453">
                  <c:v>2.0839716962824498E-2</c:v>
                </c:pt>
                <c:pt idx="454">
                  <c:v>1.9597558326616634E-2</c:v>
                </c:pt>
                <c:pt idx="455">
                  <c:v>1.8432467658138801E-2</c:v>
                </c:pt>
                <c:pt idx="456">
                  <c:v>1.7338514779927035E-2</c:v>
                </c:pt>
                <c:pt idx="457">
                  <c:v>1.6312362461050483E-2</c:v>
                </c:pt>
                <c:pt idx="458">
                  <c:v>1.5348555583379001E-2</c:v>
                </c:pt>
                <c:pt idx="459">
                  <c:v>1.4440013891560421E-2</c:v>
                </c:pt>
                <c:pt idx="460">
                  <c:v>1.3585219751168701E-2</c:v>
                </c:pt>
                <c:pt idx="461">
                  <c:v>1.2785734274067151E-2</c:v>
                </c:pt>
                <c:pt idx="462">
                  <c:v>1.2034975033749919E-2</c:v>
                </c:pt>
                <c:pt idx="463">
                  <c:v>1.1327330100468162E-2</c:v>
                </c:pt>
                <c:pt idx="464">
                  <c:v>1.0663792928968957E-2</c:v>
                </c:pt>
                <c:pt idx="465">
                  <c:v>1.0040835991889841E-2</c:v>
                </c:pt>
                <c:pt idx="466">
                  <c:v>9.4530924653038091E-3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4046-4D06-9C6B-2B79DD63B3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351360"/>
        <c:axId val="116352896"/>
      </c:scatterChart>
      <c:valAx>
        <c:axId val="116343168"/>
        <c:scaling>
          <c:orientation val="minMax"/>
          <c:max val="5.5"/>
          <c:min val="0.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Wavelength </a:t>
                </a:r>
                <a:r>
                  <a:rPr lang="en-US" dirty="0"/>
                  <a:t>(microns)</a:t>
                </a:r>
              </a:p>
            </c:rich>
          </c:tx>
          <c:layout>
            <c:manualLayout>
              <c:xMode val="edge"/>
              <c:yMode val="edge"/>
              <c:x val="0.22100236339235879"/>
              <c:y val="0.87812807109042224"/>
            </c:manualLayout>
          </c:layout>
          <c:overlay val="0"/>
        </c:title>
        <c:numFmt formatCode="General" sourceLinked="1"/>
        <c:majorTickMark val="in"/>
        <c:minorTickMark val="in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16345088"/>
        <c:crosses val="autoZero"/>
        <c:crossBetween val="midCat"/>
      </c:valAx>
      <c:valAx>
        <c:axId val="11634508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F</a:t>
                </a:r>
                <a:r>
                  <a:rPr lang="en-US" dirty="0">
                    <a:latin typeface="Symbol" pitchFamily="18" charset="2"/>
                  </a:rPr>
                  <a:t>n</a:t>
                </a:r>
              </a:p>
            </c:rich>
          </c:tx>
          <c:layout>
            <c:manualLayout>
              <c:xMode val="edge"/>
              <c:yMode val="edge"/>
              <c:x val="2.6773761713520775E-3"/>
              <c:y val="0.34925227369834588"/>
            </c:manualLayout>
          </c:layout>
          <c:overlay val="0"/>
        </c:title>
        <c:numFmt formatCode="General" sourceLinked="1"/>
        <c:majorTickMark val="in"/>
        <c:minorTickMark val="in"/>
        <c:tickLblPos val="nextTo"/>
        <c:crossAx val="116343168"/>
        <c:crosses val="autoZero"/>
        <c:crossBetween val="midCat"/>
      </c:valAx>
      <c:valAx>
        <c:axId val="116351360"/>
        <c:scaling>
          <c:orientation val="minMax"/>
        </c:scaling>
        <c:delete val="1"/>
        <c:axPos val="b"/>
        <c:numFmt formatCode="0.0000" sourceLinked="1"/>
        <c:majorTickMark val="out"/>
        <c:minorTickMark val="none"/>
        <c:tickLblPos val="none"/>
        <c:crossAx val="116352896"/>
        <c:crosses val="autoZero"/>
        <c:crossBetween val="midCat"/>
      </c:valAx>
      <c:valAx>
        <c:axId val="116352896"/>
        <c:scaling>
          <c:orientation val="minMax"/>
          <c:max val="1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Transmission</a:t>
                </a:r>
              </a:p>
            </c:rich>
          </c:tx>
          <c:layout>
            <c:manualLayout>
              <c:xMode val="edge"/>
              <c:yMode val="edge"/>
              <c:x val="0.9215126121283036"/>
              <c:y val="0.19681987425990355"/>
            </c:manualLayout>
          </c:layout>
          <c:overlay val="0"/>
        </c:title>
        <c:numFmt formatCode="#,##0.0" sourceLinked="0"/>
        <c:majorTickMark val="in"/>
        <c:minorTickMark val="in"/>
        <c:tickLblPos val="nextTo"/>
        <c:crossAx val="116351360"/>
        <c:crosses val="max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785195809045059"/>
          <c:y val="3.0749671916010499E-2"/>
          <c:w val="0.79209912219042955"/>
          <c:h val="0.74268083217538983"/>
        </c:manualLayout>
      </c:layout>
      <c:scatterChart>
        <c:scatterStyle val="smoothMarker"/>
        <c:varyColors val="0"/>
        <c:ser>
          <c:idx val="0"/>
          <c:order val="0"/>
          <c:tx>
            <c:v>Ground (Keck/VLT)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errBars>
            <c:errDir val="x"/>
            <c:errBarType val="both"/>
            <c:errValType val="cust"/>
            <c:noEndCap val="0"/>
            <c:plus>
              <c:numRef>
                <c:f>Sheet1!$C$25:$C$30</c:f>
                <c:numCache>
                  <c:formatCode>General</c:formatCode>
                  <c:ptCount val="6"/>
                  <c:pt idx="0">
                    <c:v>0.05</c:v>
                  </c:pt>
                  <c:pt idx="1">
                    <c:v>8.1500000000000003E-2</c:v>
                  </c:pt>
                  <c:pt idx="2">
                    <c:v>0.1075</c:v>
                  </c:pt>
                  <c:pt idx="3">
                    <c:v>0.16800000000000001</c:v>
                  </c:pt>
                  <c:pt idx="4">
                    <c:v>0.35</c:v>
                  </c:pt>
                  <c:pt idx="5">
                    <c:v>0.1205</c:v>
                  </c:pt>
                </c:numCache>
              </c:numRef>
            </c:plus>
            <c:minus>
              <c:numRef>
                <c:f>Sheet1!$C$25:$C$30</c:f>
                <c:numCache>
                  <c:formatCode>General</c:formatCode>
                  <c:ptCount val="6"/>
                  <c:pt idx="0">
                    <c:v>0.05</c:v>
                  </c:pt>
                  <c:pt idx="1">
                    <c:v>8.1500000000000003E-2</c:v>
                  </c:pt>
                  <c:pt idx="2">
                    <c:v>0.1075</c:v>
                  </c:pt>
                  <c:pt idx="3">
                    <c:v>0.16800000000000001</c:v>
                  </c:pt>
                  <c:pt idx="4">
                    <c:v>0.35</c:v>
                  </c:pt>
                  <c:pt idx="5">
                    <c:v>0.1205</c:v>
                  </c:pt>
                </c:numCache>
              </c:numRef>
            </c:minus>
            <c:spPr>
              <a:ln w="381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Sheet1!$B$25:$B$30</c:f>
              <c:numCache>
                <c:formatCode>General</c:formatCode>
                <c:ptCount val="6"/>
                <c:pt idx="0">
                  <c:v>0.65</c:v>
                </c:pt>
                <c:pt idx="1">
                  <c:v>1.248</c:v>
                </c:pt>
                <c:pt idx="2">
                  <c:v>1.633</c:v>
                </c:pt>
                <c:pt idx="3">
                  <c:v>2.1960000000000002</c:v>
                </c:pt>
                <c:pt idx="4">
                  <c:v>3.7759999999999998</c:v>
                </c:pt>
                <c:pt idx="5">
                  <c:v>4.67</c:v>
                </c:pt>
              </c:numCache>
            </c:numRef>
          </c:xVal>
          <c:yVal>
            <c:numRef>
              <c:f>Sheet1!$A$25:$A$30</c:f>
              <c:numCache>
                <c:formatCode>General</c:formatCode>
                <c:ptCount val="6"/>
                <c:pt idx="0">
                  <c:v>20</c:v>
                </c:pt>
                <c:pt idx="1">
                  <c:v>28.5</c:v>
                </c:pt>
                <c:pt idx="2">
                  <c:v>33.5</c:v>
                </c:pt>
                <c:pt idx="3">
                  <c:v>75</c:v>
                </c:pt>
                <c:pt idx="4">
                  <c:v>617</c:v>
                </c:pt>
                <c:pt idx="5">
                  <c:v>3700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B71-4DB0-9CEF-214944DA27B0}"/>
            </c:ext>
          </c:extLst>
        </c:ser>
        <c:ser>
          <c:idx val="4"/>
          <c:order val="1"/>
          <c:tx>
            <c:v>Space (HST or SPITZER)</c:v>
          </c:tx>
          <c:spPr>
            <a:ln w="28575">
              <a:noFill/>
            </a:ln>
          </c:spPr>
          <c:marker>
            <c:symbol val="square"/>
            <c:size val="6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x"/>
            <c:errBarType val="both"/>
            <c:errValType val="cust"/>
            <c:noEndCap val="0"/>
            <c:plus>
              <c:numRef>
                <c:f>Sheet1!$B$36:$B$39</c:f>
                <c:numCache>
                  <c:formatCode>General</c:formatCode>
                  <c:ptCount val="4"/>
                  <c:pt idx="0">
                    <c:v>8.5000000000000006E-2</c:v>
                  </c:pt>
                  <c:pt idx="1">
                    <c:v>0.2</c:v>
                  </c:pt>
                  <c:pt idx="2">
                    <c:v>0.35</c:v>
                  </c:pt>
                  <c:pt idx="3">
                    <c:v>0.45</c:v>
                  </c:pt>
                </c:numCache>
              </c:numRef>
            </c:plus>
            <c:minus>
              <c:numRef>
                <c:f>Sheet1!$B$36:$B$39</c:f>
                <c:numCache>
                  <c:formatCode>General</c:formatCode>
                  <c:ptCount val="4"/>
                  <c:pt idx="0">
                    <c:v>8.5000000000000006E-2</c:v>
                  </c:pt>
                  <c:pt idx="1">
                    <c:v>0.2</c:v>
                  </c:pt>
                  <c:pt idx="2">
                    <c:v>0.35</c:v>
                  </c:pt>
                  <c:pt idx="3">
                    <c:v>0.45</c:v>
                  </c:pt>
                </c:numCache>
              </c:numRef>
            </c:minus>
            <c:spPr>
              <a:ln w="381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Sheet1!$A$36:$A$39</c:f>
              <c:numCache>
                <c:formatCode>General</c:formatCode>
                <c:ptCount val="4"/>
                <c:pt idx="0">
                  <c:v>0.8</c:v>
                </c:pt>
                <c:pt idx="1">
                  <c:v>1.1000000000000001</c:v>
                </c:pt>
                <c:pt idx="2">
                  <c:v>3.6</c:v>
                </c:pt>
                <c:pt idx="3">
                  <c:v>4.5</c:v>
                </c:pt>
              </c:numCache>
            </c:numRef>
          </c:xVal>
          <c:yVal>
            <c:numRef>
              <c:f>Sheet1!$C$36:$C$39</c:f>
              <c:numCache>
                <c:formatCode>General</c:formatCode>
                <c:ptCount val="4"/>
                <c:pt idx="0">
                  <c:v>20</c:v>
                </c:pt>
                <c:pt idx="1">
                  <c:v>13</c:v>
                </c:pt>
                <c:pt idx="2">
                  <c:v>200</c:v>
                </c:pt>
                <c:pt idx="3">
                  <c:v>330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B71-4DB0-9CEF-214944DA27B0}"/>
            </c:ext>
          </c:extLst>
        </c:ser>
        <c:ser>
          <c:idx val="5"/>
          <c:order val="2"/>
          <c:tx>
            <c:v>NIRCam Deep Survey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errBars>
            <c:errDir val="x"/>
            <c:errBarType val="both"/>
            <c:errValType val="percentage"/>
            <c:noEndCap val="0"/>
            <c:val val="12.5"/>
            <c:spPr>
              <a:ln w="38100">
                <a:solidFill>
                  <a:srgbClr val="FF0000"/>
                </a:solidFill>
                <a:prstDash val="solid"/>
              </a:ln>
            </c:spPr>
          </c:errBars>
          <c:xVal>
            <c:numRef>
              <c:f>Sheet1!$F$41:$F$49</c:f>
              <c:numCache>
                <c:formatCode>General</c:formatCode>
                <c:ptCount val="9"/>
                <c:pt idx="0">
                  <c:v>0.7</c:v>
                </c:pt>
                <c:pt idx="1">
                  <c:v>0.9</c:v>
                </c:pt>
                <c:pt idx="2">
                  <c:v>1.1499999999999999</c:v>
                </c:pt>
                <c:pt idx="3">
                  <c:v>1.5</c:v>
                </c:pt>
                <c:pt idx="4">
                  <c:v>2</c:v>
                </c:pt>
                <c:pt idx="5">
                  <c:v>2.77</c:v>
                </c:pt>
                <c:pt idx="6">
                  <c:v>3.56</c:v>
                </c:pt>
                <c:pt idx="7">
                  <c:v>4.0999999999999996</c:v>
                </c:pt>
                <c:pt idx="8">
                  <c:v>4.4400000000000004</c:v>
                </c:pt>
              </c:numCache>
            </c:numRef>
          </c:xVal>
          <c:yVal>
            <c:numRef>
              <c:f>Sheet1!$I$41:$I$49</c:f>
              <c:numCache>
                <c:formatCode>General</c:formatCode>
                <c:ptCount val="9"/>
                <c:pt idx="0">
                  <c:v>8.2057842127436924</c:v>
                </c:pt>
                <c:pt idx="1">
                  <c:v>5.5917676962158565</c:v>
                </c:pt>
                <c:pt idx="2">
                  <c:v>4.8345502400845906</c:v>
                </c:pt>
                <c:pt idx="3">
                  <c:v>3.8847677469587252</c:v>
                </c:pt>
                <c:pt idx="4">
                  <c:v>3.3188070789536748</c:v>
                </c:pt>
                <c:pt idx="5">
                  <c:v>5.3414420931014437</c:v>
                </c:pt>
                <c:pt idx="6">
                  <c:v>4.5630651648695011</c:v>
                </c:pt>
                <c:pt idx="7">
                  <c:v>8.9</c:v>
                </c:pt>
                <c:pt idx="8" formatCode="0.00">
                  <c:v>8.6999999999999993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B71-4DB0-9CEF-214944DA27B0}"/>
            </c:ext>
          </c:extLst>
        </c:ser>
        <c:ser>
          <c:idx val="2"/>
          <c:order val="3"/>
          <c:tx>
            <c:strRef>
              <c:f>Sheet1!$AK$176</c:f>
              <c:strCache>
                <c:ptCount val="1"/>
                <c:pt idx="0">
                  <c:v>z=5 5e9 MSun</c:v>
                </c:pt>
              </c:strCache>
            </c:strRef>
          </c:tx>
          <c:spPr>
            <a:ln w="38100">
              <a:solidFill>
                <a:srgbClr val="00FF00"/>
              </a:solidFill>
              <a:prstDash val="solid"/>
            </a:ln>
          </c:spPr>
          <c:marker>
            <c:symbol val="none"/>
          </c:marker>
          <c:xVal>
            <c:numRef>
              <c:f>'More seds'!$K$22:$K$600</c:f>
              <c:numCache>
                <c:formatCode>General</c:formatCode>
                <c:ptCount val="579"/>
                <c:pt idx="0">
                  <c:v>0.60471679700000003</c:v>
                </c:pt>
                <c:pt idx="1">
                  <c:v>0.61073388699999998</c:v>
                </c:pt>
                <c:pt idx="2">
                  <c:v>0.61675097699999992</c:v>
                </c:pt>
                <c:pt idx="3">
                  <c:v>0.62276806600000001</c:v>
                </c:pt>
                <c:pt idx="4">
                  <c:v>0.62878515599999996</c:v>
                </c:pt>
                <c:pt idx="5">
                  <c:v>0.63480224600000001</c:v>
                </c:pt>
                <c:pt idx="6">
                  <c:v>0.64081928700000002</c:v>
                </c:pt>
                <c:pt idx="7">
                  <c:v>0.64683637699999996</c:v>
                </c:pt>
                <c:pt idx="8">
                  <c:v>0.65285346700000002</c:v>
                </c:pt>
                <c:pt idx="9">
                  <c:v>0.65887055699999997</c:v>
                </c:pt>
                <c:pt idx="10">
                  <c:v>0.66488764600000005</c:v>
                </c:pt>
                <c:pt idx="11">
                  <c:v>0.670904736</c:v>
                </c:pt>
                <c:pt idx="12">
                  <c:v>0.67692182599999995</c:v>
                </c:pt>
                <c:pt idx="13">
                  <c:v>0.68293886700000006</c:v>
                </c:pt>
                <c:pt idx="14">
                  <c:v>0.68895595700000001</c:v>
                </c:pt>
                <c:pt idx="15">
                  <c:v>0.69497304700000007</c:v>
                </c:pt>
                <c:pt idx="16">
                  <c:v>0.70099013700000001</c:v>
                </c:pt>
                <c:pt idx="17">
                  <c:v>0.70700722699999996</c:v>
                </c:pt>
                <c:pt idx="18">
                  <c:v>0.71302431600000005</c:v>
                </c:pt>
                <c:pt idx="19">
                  <c:v>0.71904135699999994</c:v>
                </c:pt>
                <c:pt idx="20">
                  <c:v>0.72505844699999999</c:v>
                </c:pt>
                <c:pt idx="21">
                  <c:v>0.73107553699999994</c:v>
                </c:pt>
                <c:pt idx="22">
                  <c:v>0.737092627</c:v>
                </c:pt>
                <c:pt idx="23">
                  <c:v>0.74310971699999995</c:v>
                </c:pt>
                <c:pt idx="24">
                  <c:v>0.74912680700000001</c:v>
                </c:pt>
                <c:pt idx="25">
                  <c:v>0.75514389600000009</c:v>
                </c:pt>
                <c:pt idx="26">
                  <c:v>0.76116093799999995</c:v>
                </c:pt>
                <c:pt idx="27">
                  <c:v>0.76717802700000004</c:v>
                </c:pt>
                <c:pt idx="28">
                  <c:v>0.77319511699999999</c:v>
                </c:pt>
                <c:pt idx="29">
                  <c:v>0.77921220700000005</c:v>
                </c:pt>
                <c:pt idx="30">
                  <c:v>0.78522929699999999</c:v>
                </c:pt>
                <c:pt idx="31">
                  <c:v>0.79124638699999994</c:v>
                </c:pt>
                <c:pt idx="32">
                  <c:v>0.797263477</c:v>
                </c:pt>
                <c:pt idx="33">
                  <c:v>0.803280518</c:v>
                </c:pt>
                <c:pt idx="34">
                  <c:v>0.80929760699999997</c:v>
                </c:pt>
                <c:pt idx="35">
                  <c:v>0.81531469700000003</c:v>
                </c:pt>
                <c:pt idx="36">
                  <c:v>0.82133183599999993</c:v>
                </c:pt>
                <c:pt idx="37">
                  <c:v>0.82734882799999998</c:v>
                </c:pt>
                <c:pt idx="38">
                  <c:v>0.83336591800000004</c:v>
                </c:pt>
                <c:pt idx="39">
                  <c:v>0.83938300799999999</c:v>
                </c:pt>
                <c:pt idx="40">
                  <c:v>0.84540009800000004</c:v>
                </c:pt>
                <c:pt idx="41">
                  <c:v>0.85141718799999999</c:v>
                </c:pt>
                <c:pt idx="42">
                  <c:v>0.85743427699999997</c:v>
                </c:pt>
                <c:pt idx="43">
                  <c:v>0.86345136700000003</c:v>
                </c:pt>
                <c:pt idx="44">
                  <c:v>0.8676632809999999</c:v>
                </c:pt>
                <c:pt idx="45">
                  <c:v>0.87067187499999998</c:v>
                </c:pt>
                <c:pt idx="46">
                  <c:v>0.87548554700000003</c:v>
                </c:pt>
                <c:pt idx="47">
                  <c:v>0.88150263699999998</c:v>
                </c:pt>
                <c:pt idx="48">
                  <c:v>0.88751972700000004</c:v>
                </c:pt>
                <c:pt idx="49">
                  <c:v>0.89353681600000001</c:v>
                </c:pt>
                <c:pt idx="50">
                  <c:v>0.89955390599999996</c:v>
                </c:pt>
                <c:pt idx="51">
                  <c:v>0.9055708979999999</c:v>
                </c:pt>
                <c:pt idx="52">
                  <c:v>0.90978291000000011</c:v>
                </c:pt>
                <c:pt idx="53">
                  <c:v>0.91279140599999986</c:v>
                </c:pt>
                <c:pt idx="54">
                  <c:v>0.91760507799999991</c:v>
                </c:pt>
                <c:pt idx="55">
                  <c:v>0.92362216800000008</c:v>
                </c:pt>
                <c:pt idx="56">
                  <c:v>0.92963925800000002</c:v>
                </c:pt>
                <c:pt idx="57">
                  <c:v>0.93565634800000008</c:v>
                </c:pt>
                <c:pt idx="58">
                  <c:v>0.94167343800000003</c:v>
                </c:pt>
                <c:pt idx="59">
                  <c:v>0.94769052699999989</c:v>
                </c:pt>
                <c:pt idx="60">
                  <c:v>0.95370761700000006</c:v>
                </c:pt>
                <c:pt idx="61">
                  <c:v>0.9597247069999999</c:v>
                </c:pt>
                <c:pt idx="62">
                  <c:v>0.96574179700000007</c:v>
                </c:pt>
                <c:pt idx="63">
                  <c:v>0.9717588869999999</c:v>
                </c:pt>
                <c:pt idx="64">
                  <c:v>0.97777597700000007</c:v>
                </c:pt>
                <c:pt idx="65">
                  <c:v>0.98379306600000005</c:v>
                </c:pt>
                <c:pt idx="66">
                  <c:v>0.98981005899999996</c:v>
                </c:pt>
                <c:pt idx="67">
                  <c:v>0.99582714799999994</c:v>
                </c:pt>
                <c:pt idx="68">
                  <c:v>1.0018442400000001</c:v>
                </c:pt>
                <c:pt idx="69">
                  <c:v>1.0060562500000001</c:v>
                </c:pt>
                <c:pt idx="70">
                  <c:v>1.0090647499999998</c:v>
                </c:pt>
                <c:pt idx="71">
                  <c:v>1.0138784199999999</c:v>
                </c:pt>
                <c:pt idx="72">
                  <c:v>1.01989551</c:v>
                </c:pt>
                <c:pt idx="73">
                  <c:v>1.0259126000000001</c:v>
                </c:pt>
                <c:pt idx="74">
                  <c:v>1.0319296899999999</c:v>
                </c:pt>
                <c:pt idx="75">
                  <c:v>1.03794678</c:v>
                </c:pt>
                <c:pt idx="76">
                  <c:v>1.04396387</c:v>
                </c:pt>
                <c:pt idx="77">
                  <c:v>1.0499809600000001</c:v>
                </c:pt>
                <c:pt idx="78">
                  <c:v>1.0559980499999999</c:v>
                </c:pt>
                <c:pt idx="79">
                  <c:v>1.06201514</c:v>
                </c:pt>
                <c:pt idx="80">
                  <c:v>1.06803213</c:v>
                </c:pt>
                <c:pt idx="81">
                  <c:v>1.07404922</c:v>
                </c:pt>
                <c:pt idx="82">
                  <c:v>1.0800663100000001</c:v>
                </c:pt>
                <c:pt idx="83">
                  <c:v>1.0860834000000001</c:v>
                </c:pt>
                <c:pt idx="84">
                  <c:v>1.09210049</c:v>
                </c:pt>
                <c:pt idx="85">
                  <c:v>1.09811758</c:v>
                </c:pt>
                <c:pt idx="86">
                  <c:v>1.1041346700000001</c:v>
                </c:pt>
                <c:pt idx="87">
                  <c:v>1.1101517599999999</c:v>
                </c:pt>
                <c:pt idx="88">
                  <c:v>1.11616885</c:v>
                </c:pt>
                <c:pt idx="89">
                  <c:v>1.1221859399999998</c:v>
                </c:pt>
                <c:pt idx="90">
                  <c:v>1.1282030300000001</c:v>
                </c:pt>
                <c:pt idx="91">
                  <c:v>1.1342201199999999</c:v>
                </c:pt>
                <c:pt idx="92">
                  <c:v>1.14023721</c:v>
                </c:pt>
                <c:pt idx="93">
                  <c:v>1.1462543000000001</c:v>
                </c:pt>
                <c:pt idx="94">
                  <c:v>1.1522712900000001</c:v>
                </c:pt>
                <c:pt idx="95">
                  <c:v>1.1582883799999999</c:v>
                </c:pt>
                <c:pt idx="96">
                  <c:v>1.16430547</c:v>
                </c:pt>
                <c:pt idx="97">
                  <c:v>1.17032256</c:v>
                </c:pt>
                <c:pt idx="98">
                  <c:v>1.1763396500000001</c:v>
                </c:pt>
                <c:pt idx="99">
                  <c:v>1.1835601600000001</c:v>
                </c:pt>
                <c:pt idx="100">
                  <c:v>1.1889755900000001</c:v>
                </c:pt>
                <c:pt idx="101">
                  <c:v>1.1937891600000001</c:v>
                </c:pt>
                <c:pt idx="102">
                  <c:v>1.2004080099999999</c:v>
                </c:pt>
                <c:pt idx="103">
                  <c:v>1.2064250999999999</c:v>
                </c:pt>
                <c:pt idx="104">
                  <c:v>1.21244219</c:v>
                </c:pt>
                <c:pt idx="105">
                  <c:v>1.21845928</c:v>
                </c:pt>
                <c:pt idx="106">
                  <c:v>1.2244763699999999</c:v>
                </c:pt>
                <c:pt idx="107">
                  <c:v>1.2304934600000001</c:v>
                </c:pt>
                <c:pt idx="108">
                  <c:v>1.2365104499999999</c:v>
                </c:pt>
                <c:pt idx="109">
                  <c:v>1.24252754</c:v>
                </c:pt>
                <c:pt idx="110">
                  <c:v>1.24794297</c:v>
                </c:pt>
                <c:pt idx="111">
                  <c:v>1.2503498</c:v>
                </c:pt>
                <c:pt idx="112">
                  <c:v>1.2545617200000001</c:v>
                </c:pt>
                <c:pt idx="113">
                  <c:v>1.2605788099999999</c:v>
                </c:pt>
                <c:pt idx="114">
                  <c:v>1.2665959</c:v>
                </c:pt>
                <c:pt idx="115">
                  <c:v>1.2726129900000001</c:v>
                </c:pt>
                <c:pt idx="116">
                  <c:v>1.2786300800000001</c:v>
                </c:pt>
                <c:pt idx="117">
                  <c:v>1.2846471699999999</c:v>
                </c:pt>
                <c:pt idx="118">
                  <c:v>1.29066426</c:v>
                </c:pt>
                <c:pt idx="119">
                  <c:v>1.2966813500000001</c:v>
                </c:pt>
                <c:pt idx="120">
                  <c:v>1.3026984399999999</c:v>
                </c:pt>
                <c:pt idx="121">
                  <c:v>1.30871553</c:v>
                </c:pt>
                <c:pt idx="122">
                  <c:v>1.31473252</c:v>
                </c:pt>
                <c:pt idx="123">
                  <c:v>1.32074961</c:v>
                </c:pt>
                <c:pt idx="124">
                  <c:v>1.3267666999999999</c:v>
                </c:pt>
                <c:pt idx="125">
                  <c:v>1.3327837900000001</c:v>
                </c:pt>
                <c:pt idx="126">
                  <c:v>1.33880088</c:v>
                </c:pt>
                <c:pt idx="127">
                  <c:v>1.34481797</c:v>
                </c:pt>
                <c:pt idx="128">
                  <c:v>1.3508350599999999</c:v>
                </c:pt>
                <c:pt idx="129">
                  <c:v>1.3568521500000001</c:v>
                </c:pt>
                <c:pt idx="130">
                  <c:v>1.36286924</c:v>
                </c:pt>
                <c:pt idx="131">
                  <c:v>1.36888633</c:v>
                </c:pt>
                <c:pt idx="132">
                  <c:v>1.3749034200000001</c:v>
                </c:pt>
                <c:pt idx="133">
                  <c:v>1.3809205099999999</c:v>
                </c:pt>
                <c:pt idx="134">
                  <c:v>1.3869376</c:v>
                </c:pt>
                <c:pt idx="135">
                  <c:v>1.3929546899999998</c:v>
                </c:pt>
                <c:pt idx="136">
                  <c:v>1.3989716800000001</c:v>
                </c:pt>
                <c:pt idx="137">
                  <c:v>1.4049887699999999</c:v>
                </c:pt>
                <c:pt idx="138">
                  <c:v>1.4110058599999999</c:v>
                </c:pt>
                <c:pt idx="139">
                  <c:v>1.41702295</c:v>
                </c:pt>
                <c:pt idx="140">
                  <c:v>1.4230400400000001</c:v>
                </c:pt>
                <c:pt idx="141">
                  <c:v>1.4290571299999999</c:v>
                </c:pt>
                <c:pt idx="142">
                  <c:v>1.43507422</c:v>
                </c:pt>
                <c:pt idx="143">
                  <c:v>1.44109131</c:v>
                </c:pt>
                <c:pt idx="144">
                  <c:v>1.4471084000000001</c:v>
                </c:pt>
                <c:pt idx="145">
                  <c:v>1.4531254899999999</c:v>
                </c:pt>
                <c:pt idx="146">
                  <c:v>1.4591425800000002</c:v>
                </c:pt>
                <c:pt idx="147">
                  <c:v>1.46515967</c:v>
                </c:pt>
                <c:pt idx="148">
                  <c:v>1.4711767599999999</c:v>
                </c:pt>
                <c:pt idx="149">
                  <c:v>1.4771938499999999</c:v>
                </c:pt>
                <c:pt idx="150">
                  <c:v>1.4832108399999999</c:v>
                </c:pt>
                <c:pt idx="151">
                  <c:v>1.48922793</c:v>
                </c:pt>
                <c:pt idx="152">
                  <c:v>1.49524502</c:v>
                </c:pt>
                <c:pt idx="153">
                  <c:v>1.5012621100000001</c:v>
                </c:pt>
                <c:pt idx="154">
                  <c:v>1.5072791999999999</c:v>
                </c:pt>
                <c:pt idx="155">
                  <c:v>1.51209287</c:v>
                </c:pt>
                <c:pt idx="156">
                  <c:v>1.5151014600000001</c:v>
                </c:pt>
                <c:pt idx="157">
                  <c:v>1.51931338</c:v>
                </c:pt>
                <c:pt idx="158">
                  <c:v>1.5253304700000001</c:v>
                </c:pt>
                <c:pt idx="159">
                  <c:v>1.5313475599999999</c:v>
                </c:pt>
                <c:pt idx="160">
                  <c:v>1.53736465</c:v>
                </c:pt>
                <c:pt idx="161">
                  <c:v>1.5433817400000001</c:v>
                </c:pt>
                <c:pt idx="162">
                  <c:v>1.5493988300000001</c:v>
                </c:pt>
                <c:pt idx="163">
                  <c:v>1.55541592</c:v>
                </c:pt>
                <c:pt idx="164">
                  <c:v>1.5614329100000002</c:v>
                </c:pt>
                <c:pt idx="165">
                  <c:v>1.56745</c:v>
                </c:pt>
                <c:pt idx="166">
                  <c:v>1.5734670899999998</c:v>
                </c:pt>
                <c:pt idx="167">
                  <c:v>1.5794841799999999</c:v>
                </c:pt>
                <c:pt idx="168">
                  <c:v>1.58550127</c:v>
                </c:pt>
                <c:pt idx="169">
                  <c:v>1.59151836</c:v>
                </c:pt>
                <c:pt idx="170">
                  <c:v>1.5975354499999999</c:v>
                </c:pt>
                <c:pt idx="171">
                  <c:v>1.6035525400000001</c:v>
                </c:pt>
                <c:pt idx="172">
                  <c:v>1.60956963</c:v>
                </c:pt>
                <c:pt idx="173">
                  <c:v>1.61558672</c:v>
                </c:pt>
                <c:pt idx="174">
                  <c:v>1.6216038099999999</c:v>
                </c:pt>
                <c:pt idx="175">
                  <c:v>1.6276209000000001</c:v>
                </c:pt>
                <c:pt idx="176">
                  <c:v>1.63363799</c:v>
                </c:pt>
                <c:pt idx="177">
                  <c:v>1.63965508</c:v>
                </c:pt>
                <c:pt idx="178">
                  <c:v>1.6456720700000003</c:v>
                </c:pt>
                <c:pt idx="179">
                  <c:v>1.6516892599999999</c:v>
                </c:pt>
                <c:pt idx="180">
                  <c:v>1.6577062499999999</c:v>
                </c:pt>
                <c:pt idx="181">
                  <c:v>1.6637234400000001</c:v>
                </c:pt>
                <c:pt idx="182">
                  <c:v>1.6697404299999998</c:v>
                </c:pt>
                <c:pt idx="183">
                  <c:v>1.6757576199999999</c:v>
                </c:pt>
                <c:pt idx="184">
                  <c:v>1.6817746099999999</c:v>
                </c:pt>
                <c:pt idx="185">
                  <c:v>1.6877916000000002</c:v>
                </c:pt>
                <c:pt idx="186">
                  <c:v>1.6938087899999998</c:v>
                </c:pt>
                <c:pt idx="187">
                  <c:v>1.6998257799999998</c:v>
                </c:pt>
                <c:pt idx="188">
                  <c:v>1.70584297</c:v>
                </c:pt>
                <c:pt idx="189">
                  <c:v>1.7118599600000002</c:v>
                </c:pt>
                <c:pt idx="190">
                  <c:v>1.7178771499999999</c:v>
                </c:pt>
                <c:pt idx="191">
                  <c:v>1.7238941400000001</c:v>
                </c:pt>
                <c:pt idx="192">
                  <c:v>1.7299113300000002</c:v>
                </c:pt>
                <c:pt idx="193">
                  <c:v>1.7359283200000002</c:v>
                </c:pt>
                <c:pt idx="194">
                  <c:v>1.7419455099999999</c:v>
                </c:pt>
                <c:pt idx="195">
                  <c:v>1.7509710899999997</c:v>
                </c:pt>
                <c:pt idx="196">
                  <c:v>1.7630052700000001</c:v>
                </c:pt>
                <c:pt idx="197">
                  <c:v>1.7750394499999997</c:v>
                </c:pt>
                <c:pt idx="198">
                  <c:v>1.7870736300000001</c:v>
                </c:pt>
                <c:pt idx="199">
                  <c:v>1.79910781</c:v>
                </c:pt>
                <c:pt idx="200">
                  <c:v>1.8111418000000001</c:v>
                </c:pt>
                <c:pt idx="201">
                  <c:v>1.82317598</c:v>
                </c:pt>
                <c:pt idx="202">
                  <c:v>1.8352101600000001</c:v>
                </c:pt>
                <c:pt idx="203">
                  <c:v>1.84724434</c:v>
                </c:pt>
                <c:pt idx="204">
                  <c:v>1.8592785199999999</c:v>
                </c:pt>
                <c:pt idx="205">
                  <c:v>1.8713127000000001</c:v>
                </c:pt>
                <c:pt idx="206">
                  <c:v>1.8833468799999999</c:v>
                </c:pt>
                <c:pt idx="207">
                  <c:v>1.8953810499999999</c:v>
                </c:pt>
                <c:pt idx="208">
                  <c:v>1.9074152300000002</c:v>
                </c:pt>
                <c:pt idx="209">
                  <c:v>1.9194494099999999</c:v>
                </c:pt>
                <c:pt idx="210">
                  <c:v>1.9314835899999998</c:v>
                </c:pt>
                <c:pt idx="211">
                  <c:v>1.9435177699999999</c:v>
                </c:pt>
                <c:pt idx="212">
                  <c:v>1.9555519499999998</c:v>
                </c:pt>
                <c:pt idx="213">
                  <c:v>1.9675861300000002</c:v>
                </c:pt>
                <c:pt idx="214">
                  <c:v>1.9796201199999999</c:v>
                </c:pt>
                <c:pt idx="215">
                  <c:v>1.9916543000000002</c:v>
                </c:pt>
                <c:pt idx="216">
                  <c:v>2.0036884800000001</c:v>
                </c:pt>
                <c:pt idx="217">
                  <c:v>2.0157226600000002</c:v>
                </c:pt>
                <c:pt idx="218">
                  <c:v>2.0277568399999999</c:v>
                </c:pt>
                <c:pt idx="219">
                  <c:v>2.03979102</c:v>
                </c:pt>
                <c:pt idx="220">
                  <c:v>2.0518252000000001</c:v>
                </c:pt>
                <c:pt idx="221">
                  <c:v>2.0638593799999998</c:v>
                </c:pt>
                <c:pt idx="222">
                  <c:v>2.07589355</c:v>
                </c:pt>
                <c:pt idx="223">
                  <c:v>2.0879277300000001</c:v>
                </c:pt>
                <c:pt idx="224">
                  <c:v>2.0999619100000002</c:v>
                </c:pt>
                <c:pt idx="225">
                  <c:v>2.1119960899999999</c:v>
                </c:pt>
                <c:pt idx="226">
                  <c:v>2.12403027</c:v>
                </c:pt>
                <c:pt idx="227">
                  <c:v>2.1360642599999999</c:v>
                </c:pt>
                <c:pt idx="228">
                  <c:v>2.1480984400000001</c:v>
                </c:pt>
                <c:pt idx="229">
                  <c:v>2.1601326200000002</c:v>
                </c:pt>
                <c:pt idx="230">
                  <c:v>2.1721668000000003</c:v>
                </c:pt>
                <c:pt idx="231">
                  <c:v>2.18420098</c:v>
                </c:pt>
                <c:pt idx="232">
                  <c:v>2.1902181600000001</c:v>
                </c:pt>
                <c:pt idx="233">
                  <c:v>2.1962351600000001</c:v>
                </c:pt>
                <c:pt idx="234">
                  <c:v>2.2082693400000002</c:v>
                </c:pt>
                <c:pt idx="235">
                  <c:v>2.2203035199999999</c:v>
                </c:pt>
                <c:pt idx="236">
                  <c:v>2.2323377</c:v>
                </c:pt>
                <c:pt idx="237">
                  <c:v>2.2443718799999997</c:v>
                </c:pt>
                <c:pt idx="238">
                  <c:v>2.2564060499999998</c:v>
                </c:pt>
                <c:pt idx="239">
                  <c:v>2.2684402299999999</c:v>
                </c:pt>
                <c:pt idx="240">
                  <c:v>2.2804744100000001</c:v>
                </c:pt>
                <c:pt idx="241">
                  <c:v>2.2925085899999997</c:v>
                </c:pt>
                <c:pt idx="242">
                  <c:v>2.3045425800000001</c:v>
                </c:pt>
                <c:pt idx="243">
                  <c:v>2.3165767599999998</c:v>
                </c:pt>
                <c:pt idx="244">
                  <c:v>2.3286109399999999</c:v>
                </c:pt>
                <c:pt idx="245">
                  <c:v>2.34064512</c:v>
                </c:pt>
                <c:pt idx="246">
                  <c:v>2.3526793000000001</c:v>
                </c:pt>
                <c:pt idx="247">
                  <c:v>2.3647134799999998</c:v>
                </c:pt>
                <c:pt idx="248">
                  <c:v>2.3767476600000004</c:v>
                </c:pt>
                <c:pt idx="249">
                  <c:v>2.38878184</c:v>
                </c:pt>
                <c:pt idx="250">
                  <c:v>2.4008160199999997</c:v>
                </c:pt>
                <c:pt idx="251">
                  <c:v>2.4128501999999998</c:v>
                </c:pt>
                <c:pt idx="252">
                  <c:v>2.42488438</c:v>
                </c:pt>
                <c:pt idx="253">
                  <c:v>2.4369185500000001</c:v>
                </c:pt>
                <c:pt idx="254">
                  <c:v>2.4489527300000002</c:v>
                </c:pt>
                <c:pt idx="255">
                  <c:v>2.4609869099999999</c:v>
                </c:pt>
                <c:pt idx="256">
                  <c:v>2.4730208999999999</c:v>
                </c:pt>
                <c:pt idx="257">
                  <c:v>2.48505508</c:v>
                </c:pt>
                <c:pt idx="258">
                  <c:v>2.4970892600000001</c:v>
                </c:pt>
                <c:pt idx="259">
                  <c:v>2.5091234400000002</c:v>
                </c:pt>
                <c:pt idx="260">
                  <c:v>2.5211576199999999</c:v>
                </c:pt>
                <c:pt idx="261">
                  <c:v>2.5331918</c:v>
                </c:pt>
                <c:pt idx="262">
                  <c:v>2.5452259800000001</c:v>
                </c:pt>
                <c:pt idx="263">
                  <c:v>2.5572601600000002</c:v>
                </c:pt>
                <c:pt idx="264">
                  <c:v>2.5692943399999999</c:v>
                </c:pt>
                <c:pt idx="265">
                  <c:v>2.58132852</c:v>
                </c:pt>
                <c:pt idx="266">
                  <c:v>2.5933627000000001</c:v>
                </c:pt>
                <c:pt idx="267">
                  <c:v>2.6053968799999998</c:v>
                </c:pt>
                <c:pt idx="268">
                  <c:v>2.61743105</c:v>
                </c:pt>
                <c:pt idx="269">
                  <c:v>2.6294650399999999</c:v>
                </c:pt>
                <c:pt idx="270">
                  <c:v>2.64149922</c:v>
                </c:pt>
                <c:pt idx="271">
                  <c:v>2.6535333999999997</c:v>
                </c:pt>
                <c:pt idx="272">
                  <c:v>2.6655675800000003</c:v>
                </c:pt>
                <c:pt idx="273">
                  <c:v>2.6776017599999999</c:v>
                </c:pt>
                <c:pt idx="274">
                  <c:v>2.6896359400000001</c:v>
                </c:pt>
                <c:pt idx="275">
                  <c:v>2.7016701199999997</c:v>
                </c:pt>
                <c:pt idx="276">
                  <c:v>2.7137043000000003</c:v>
                </c:pt>
                <c:pt idx="277">
                  <c:v>2.72573848</c:v>
                </c:pt>
                <c:pt idx="278">
                  <c:v>2.7377726600000001</c:v>
                </c:pt>
                <c:pt idx="279">
                  <c:v>2.7498068400000002</c:v>
                </c:pt>
                <c:pt idx="280">
                  <c:v>2.7618410199999999</c:v>
                </c:pt>
                <c:pt idx="281">
                  <c:v>2.7738752</c:v>
                </c:pt>
                <c:pt idx="282">
                  <c:v>2.7859093799999997</c:v>
                </c:pt>
                <c:pt idx="283">
                  <c:v>2.7979433600000001</c:v>
                </c:pt>
                <c:pt idx="284">
                  <c:v>2.8099775399999998</c:v>
                </c:pt>
                <c:pt idx="285">
                  <c:v>2.8220117199999999</c:v>
                </c:pt>
                <c:pt idx="286">
                  <c:v>2.8340459</c:v>
                </c:pt>
                <c:pt idx="287">
                  <c:v>2.8460800800000001</c:v>
                </c:pt>
                <c:pt idx="288">
                  <c:v>2.8581142599999998</c:v>
                </c:pt>
                <c:pt idx="289">
                  <c:v>2.8701484399999999</c:v>
                </c:pt>
                <c:pt idx="290">
                  <c:v>2.88218262</c:v>
                </c:pt>
                <c:pt idx="291">
                  <c:v>2.8942168000000001</c:v>
                </c:pt>
                <c:pt idx="292">
                  <c:v>2.9062509799999998</c:v>
                </c:pt>
                <c:pt idx="293">
                  <c:v>2.9182851600000004</c:v>
                </c:pt>
                <c:pt idx="294">
                  <c:v>2.9303193400000001</c:v>
                </c:pt>
                <c:pt idx="295">
                  <c:v>2.9423535199999997</c:v>
                </c:pt>
                <c:pt idx="296">
                  <c:v>2.9543876999999998</c:v>
                </c:pt>
                <c:pt idx="297">
                  <c:v>2.9664216799999998</c:v>
                </c:pt>
                <c:pt idx="298">
                  <c:v>2.97845586</c:v>
                </c:pt>
                <c:pt idx="299">
                  <c:v>2.9904900400000001</c:v>
                </c:pt>
                <c:pt idx="300">
                  <c:v>3.0025242200000002</c:v>
                </c:pt>
                <c:pt idx="301">
                  <c:v>3.0145583999999999</c:v>
                </c:pt>
                <c:pt idx="302">
                  <c:v>3.02659258</c:v>
                </c:pt>
                <c:pt idx="303">
                  <c:v>3.0386267600000001</c:v>
                </c:pt>
                <c:pt idx="304">
                  <c:v>3.0506609400000002</c:v>
                </c:pt>
                <c:pt idx="305">
                  <c:v>3.0626951199999999</c:v>
                </c:pt>
                <c:pt idx="306">
                  <c:v>3.0747293</c:v>
                </c:pt>
                <c:pt idx="307">
                  <c:v>3.0867634800000001</c:v>
                </c:pt>
                <c:pt idx="308">
                  <c:v>3.0987976600000002</c:v>
                </c:pt>
                <c:pt idx="309">
                  <c:v>3.1108318399999999</c:v>
                </c:pt>
                <c:pt idx="310">
                  <c:v>3.1228658200000003</c:v>
                </c:pt>
                <c:pt idx="311">
                  <c:v>3.1349</c:v>
                </c:pt>
                <c:pt idx="312">
                  <c:v>3.1469341799999997</c:v>
                </c:pt>
                <c:pt idx="313">
                  <c:v>3.1589683599999998</c:v>
                </c:pt>
                <c:pt idx="314">
                  <c:v>3.1710025399999999</c:v>
                </c:pt>
                <c:pt idx="315">
                  <c:v>3.18303672</c:v>
                </c:pt>
                <c:pt idx="316">
                  <c:v>3.1950708999999997</c:v>
                </c:pt>
                <c:pt idx="317">
                  <c:v>3.2071050800000003</c:v>
                </c:pt>
                <c:pt idx="318">
                  <c:v>3.2191392599999999</c:v>
                </c:pt>
                <c:pt idx="319">
                  <c:v>3.2311734400000001</c:v>
                </c:pt>
                <c:pt idx="320">
                  <c:v>3.2432076199999997</c:v>
                </c:pt>
                <c:pt idx="321">
                  <c:v>3.2552418000000003</c:v>
                </c:pt>
                <c:pt idx="322">
                  <c:v>3.26727598</c:v>
                </c:pt>
                <c:pt idx="323">
                  <c:v>3.2793101600000001</c:v>
                </c:pt>
                <c:pt idx="324">
                  <c:v>3.2913441400000005</c:v>
                </c:pt>
                <c:pt idx="325">
                  <c:v>3.3033785199999999</c:v>
                </c:pt>
                <c:pt idx="326">
                  <c:v>3.3154124999999999</c:v>
                </c:pt>
                <c:pt idx="327">
                  <c:v>3.3274468800000001</c:v>
                </c:pt>
                <c:pt idx="328">
                  <c:v>3.3394808599999997</c:v>
                </c:pt>
                <c:pt idx="329">
                  <c:v>3.35151523</c:v>
                </c:pt>
                <c:pt idx="330">
                  <c:v>3.3635492199999999</c:v>
                </c:pt>
                <c:pt idx="331">
                  <c:v>3.3755832000000003</c:v>
                </c:pt>
                <c:pt idx="332">
                  <c:v>3.3876175799999997</c:v>
                </c:pt>
                <c:pt idx="333">
                  <c:v>3.3996515599999997</c:v>
                </c:pt>
                <c:pt idx="334">
                  <c:v>3.4116859399999999</c:v>
                </c:pt>
                <c:pt idx="335">
                  <c:v>3.4237199200000004</c:v>
                </c:pt>
                <c:pt idx="336">
                  <c:v>3.4357542999999997</c:v>
                </c:pt>
                <c:pt idx="337">
                  <c:v>3.4477882800000001</c:v>
                </c:pt>
                <c:pt idx="338">
                  <c:v>3.4598226600000004</c:v>
                </c:pt>
                <c:pt idx="339">
                  <c:v>3.4718566400000004</c:v>
                </c:pt>
                <c:pt idx="340">
                  <c:v>3.4838910199999997</c:v>
                </c:pt>
                <c:pt idx="341">
                  <c:v>3.4959250000000002</c:v>
                </c:pt>
                <c:pt idx="342">
                  <c:v>3.5079593800000004</c:v>
                </c:pt>
                <c:pt idx="343">
                  <c:v>3.5199933599999995</c:v>
                </c:pt>
                <c:pt idx="344">
                  <c:v>3.5320277300000003</c:v>
                </c:pt>
                <c:pt idx="345">
                  <c:v>3.5440617200000002</c:v>
                </c:pt>
                <c:pt idx="346">
                  <c:v>3.5560957000000002</c:v>
                </c:pt>
                <c:pt idx="347">
                  <c:v>3.5681300799999995</c:v>
                </c:pt>
                <c:pt idx="348">
                  <c:v>3.58016406</c:v>
                </c:pt>
                <c:pt idx="349">
                  <c:v>3.5921984400000002</c:v>
                </c:pt>
                <c:pt idx="350">
                  <c:v>3.6042324200000002</c:v>
                </c:pt>
                <c:pt idx="351">
                  <c:v>3.6162668</c:v>
                </c:pt>
                <c:pt idx="352">
                  <c:v>3.62830078</c:v>
                </c:pt>
                <c:pt idx="353">
                  <c:v>3.6403351600000002</c:v>
                </c:pt>
                <c:pt idx="354">
                  <c:v>3.6523691400000002</c:v>
                </c:pt>
                <c:pt idx="355">
                  <c:v>3.66440352</c:v>
                </c:pt>
                <c:pt idx="356">
                  <c:v>3.6764375</c:v>
                </c:pt>
                <c:pt idx="357">
                  <c:v>3.6884718800000003</c:v>
                </c:pt>
                <c:pt idx="358">
                  <c:v>3.7005058599999998</c:v>
                </c:pt>
                <c:pt idx="359">
                  <c:v>3.7125398399999998</c:v>
                </c:pt>
                <c:pt idx="360">
                  <c:v>3.72457422</c:v>
                </c:pt>
                <c:pt idx="361">
                  <c:v>3.7366082</c:v>
                </c:pt>
                <c:pt idx="362">
                  <c:v>3.7486425799999998</c:v>
                </c:pt>
                <c:pt idx="363">
                  <c:v>3.7606765599999998</c:v>
                </c:pt>
                <c:pt idx="364">
                  <c:v>3.7727109400000001</c:v>
                </c:pt>
                <c:pt idx="365">
                  <c:v>3.7847449200000001</c:v>
                </c:pt>
                <c:pt idx="366">
                  <c:v>3.7967792999999999</c:v>
                </c:pt>
                <c:pt idx="367">
                  <c:v>3.8088132799999999</c:v>
                </c:pt>
                <c:pt idx="368">
                  <c:v>3.8208476600000001</c:v>
                </c:pt>
                <c:pt idx="369">
                  <c:v>3.8328816400000005</c:v>
                </c:pt>
                <c:pt idx="370">
                  <c:v>3.8449160199999999</c:v>
                </c:pt>
                <c:pt idx="371">
                  <c:v>3.8569499999999999</c:v>
                </c:pt>
                <c:pt idx="372">
                  <c:v>3.8689839800000003</c:v>
                </c:pt>
                <c:pt idx="373">
                  <c:v>3.8810183599999997</c:v>
                </c:pt>
                <c:pt idx="374">
                  <c:v>3.8930523399999997</c:v>
                </c:pt>
                <c:pt idx="375">
                  <c:v>3.9050867199999999</c:v>
                </c:pt>
                <c:pt idx="376">
                  <c:v>3.9171207000000003</c:v>
                </c:pt>
                <c:pt idx="377">
                  <c:v>3.9291550799999997</c:v>
                </c:pt>
                <c:pt idx="378">
                  <c:v>3.9411890599999997</c:v>
                </c:pt>
                <c:pt idx="379">
                  <c:v>3.9532234399999999</c:v>
                </c:pt>
                <c:pt idx="380">
                  <c:v>3.9652574200000004</c:v>
                </c:pt>
                <c:pt idx="381">
                  <c:v>3.9772917999999997</c:v>
                </c:pt>
                <c:pt idx="382">
                  <c:v>3.9893257800000002</c:v>
                </c:pt>
                <c:pt idx="383">
                  <c:v>4.0013601599999999</c:v>
                </c:pt>
                <c:pt idx="384">
                  <c:v>4.0133941399999999</c:v>
                </c:pt>
                <c:pt idx="385">
                  <c:v>4.0254285200000002</c:v>
                </c:pt>
                <c:pt idx="386">
                  <c:v>4.0374625000000002</c:v>
                </c:pt>
                <c:pt idx="387">
                  <c:v>4.0494964800000002</c:v>
                </c:pt>
                <c:pt idx="388">
                  <c:v>4.0615308599999995</c:v>
                </c:pt>
                <c:pt idx="389">
                  <c:v>4.0735648399999995</c:v>
                </c:pt>
                <c:pt idx="390">
                  <c:v>4.0855992199999998</c:v>
                </c:pt>
                <c:pt idx="391">
                  <c:v>4.0976332000000006</c:v>
                </c:pt>
                <c:pt idx="392">
                  <c:v>4.10966758</c:v>
                </c:pt>
                <c:pt idx="393">
                  <c:v>4.12170156</c:v>
                </c:pt>
                <c:pt idx="394">
                  <c:v>4.1337359400000002</c:v>
                </c:pt>
                <c:pt idx="395">
                  <c:v>4.1457699200000002</c:v>
                </c:pt>
                <c:pt idx="396">
                  <c:v>4.1578042999999996</c:v>
                </c:pt>
                <c:pt idx="397">
                  <c:v>4.1698382799999996</c:v>
                </c:pt>
                <c:pt idx="398">
                  <c:v>4.1818726599999998</c:v>
                </c:pt>
                <c:pt idx="399">
                  <c:v>4.1939066400000007</c:v>
                </c:pt>
                <c:pt idx="400">
                  <c:v>4.2059406199999998</c:v>
                </c:pt>
                <c:pt idx="401">
                  <c:v>4.217975</c:v>
                </c:pt>
                <c:pt idx="402">
                  <c:v>4.23000898</c:v>
                </c:pt>
                <c:pt idx="403">
                  <c:v>4.2420433599999994</c:v>
                </c:pt>
                <c:pt idx="404">
                  <c:v>4.2540773400000003</c:v>
                </c:pt>
                <c:pt idx="405">
                  <c:v>4.2661117200000005</c:v>
                </c:pt>
                <c:pt idx="406">
                  <c:v>4.2781457000000005</c:v>
                </c:pt>
                <c:pt idx="407">
                  <c:v>4.2901800799999998</c:v>
                </c:pt>
                <c:pt idx="408">
                  <c:v>4.3022140599999998</c:v>
                </c:pt>
                <c:pt idx="409">
                  <c:v>4.3142484400000001</c:v>
                </c:pt>
                <c:pt idx="410">
                  <c:v>4.3262824200000001</c:v>
                </c:pt>
                <c:pt idx="411">
                  <c:v>4.3383167999999994</c:v>
                </c:pt>
                <c:pt idx="412">
                  <c:v>4.3503507800000003</c:v>
                </c:pt>
                <c:pt idx="413">
                  <c:v>4.3623847700000002</c:v>
                </c:pt>
                <c:pt idx="414">
                  <c:v>4.3744191400000005</c:v>
                </c:pt>
                <c:pt idx="415">
                  <c:v>4.3864531199999997</c:v>
                </c:pt>
                <c:pt idx="416">
                  <c:v>4.3984874999999999</c:v>
                </c:pt>
                <c:pt idx="417">
                  <c:v>4.4105214799999999</c:v>
                </c:pt>
                <c:pt idx="418">
                  <c:v>4.4225558599999992</c:v>
                </c:pt>
                <c:pt idx="419">
                  <c:v>4.4345898400000001</c:v>
                </c:pt>
                <c:pt idx="420">
                  <c:v>4.4466242200000003</c:v>
                </c:pt>
                <c:pt idx="421">
                  <c:v>4.4586582000000003</c:v>
                </c:pt>
                <c:pt idx="422">
                  <c:v>4.4706925799999997</c:v>
                </c:pt>
                <c:pt idx="423">
                  <c:v>4.4827265599999997</c:v>
                </c:pt>
                <c:pt idx="424">
                  <c:v>4.4947609399999999</c:v>
                </c:pt>
                <c:pt idx="425">
                  <c:v>4.5067949199999999</c:v>
                </c:pt>
                <c:pt idx="426">
                  <c:v>4.5188289099999999</c:v>
                </c:pt>
                <c:pt idx="427">
                  <c:v>4.5308632800000002</c:v>
                </c:pt>
                <c:pt idx="428">
                  <c:v>4.5428972700000001</c:v>
                </c:pt>
                <c:pt idx="429">
                  <c:v>4.5549316400000004</c:v>
                </c:pt>
                <c:pt idx="430">
                  <c:v>4.5669656199999995</c:v>
                </c:pt>
                <c:pt idx="431">
                  <c:v>4.5789999999999997</c:v>
                </c:pt>
                <c:pt idx="432">
                  <c:v>4.5910339799999997</c:v>
                </c:pt>
                <c:pt idx="433">
                  <c:v>4.60306836</c:v>
                </c:pt>
                <c:pt idx="434">
                  <c:v>4.61510234</c:v>
                </c:pt>
                <c:pt idx="435">
                  <c:v>4.6271367200000002</c:v>
                </c:pt>
                <c:pt idx="436">
                  <c:v>4.6391707000000002</c:v>
                </c:pt>
                <c:pt idx="437">
                  <c:v>4.6512050799999995</c:v>
                </c:pt>
                <c:pt idx="438">
                  <c:v>4.6632390599999995</c:v>
                </c:pt>
                <c:pt idx="439">
                  <c:v>4.6752734399999998</c:v>
                </c:pt>
                <c:pt idx="440">
                  <c:v>4.6873074200000007</c:v>
                </c:pt>
                <c:pt idx="441">
                  <c:v>4.6993414100000006</c:v>
                </c:pt>
                <c:pt idx="442">
                  <c:v>4.71137578</c:v>
                </c:pt>
                <c:pt idx="443">
                  <c:v>4.72340977</c:v>
                </c:pt>
                <c:pt idx="444">
                  <c:v>4.7354441400000002</c:v>
                </c:pt>
                <c:pt idx="445">
                  <c:v>4.7474781199999994</c:v>
                </c:pt>
                <c:pt idx="446">
                  <c:v>4.7595124999999996</c:v>
                </c:pt>
                <c:pt idx="447">
                  <c:v>4.7715464800000005</c:v>
                </c:pt>
                <c:pt idx="448">
                  <c:v>4.7835808599999998</c:v>
                </c:pt>
                <c:pt idx="449">
                  <c:v>4.7956148399999998</c:v>
                </c:pt>
                <c:pt idx="450">
                  <c:v>4.8076492200000001</c:v>
                </c:pt>
                <c:pt idx="451">
                  <c:v>4.8196832000000001</c:v>
                </c:pt>
                <c:pt idx="452">
                  <c:v>4.8317175799999994</c:v>
                </c:pt>
                <c:pt idx="453">
                  <c:v>4.8437515600000003</c:v>
                </c:pt>
                <c:pt idx="454">
                  <c:v>4.8557855500000002</c:v>
                </c:pt>
                <c:pt idx="455">
                  <c:v>4.8678199200000005</c:v>
                </c:pt>
                <c:pt idx="456">
                  <c:v>4.8798539100000005</c:v>
                </c:pt>
                <c:pt idx="457">
                  <c:v>4.8918882799999999</c:v>
                </c:pt>
                <c:pt idx="458">
                  <c:v>4.9039222699999998</c:v>
                </c:pt>
                <c:pt idx="459">
                  <c:v>4.9159566400000001</c:v>
                </c:pt>
                <c:pt idx="460">
                  <c:v>4.9279906200000001</c:v>
                </c:pt>
                <c:pt idx="461">
                  <c:v>4.9400250000000003</c:v>
                </c:pt>
                <c:pt idx="462">
                  <c:v>4.9520589800000003</c:v>
                </c:pt>
                <c:pt idx="463">
                  <c:v>4.9640933599999997</c:v>
                </c:pt>
                <c:pt idx="464">
                  <c:v>4.9761273399999997</c:v>
                </c:pt>
                <c:pt idx="465">
                  <c:v>4.9881617199999999</c:v>
                </c:pt>
                <c:pt idx="466">
                  <c:v>5.0001956999999999</c:v>
                </c:pt>
                <c:pt idx="467">
                  <c:v>5.0122296899999998</c:v>
                </c:pt>
                <c:pt idx="468">
                  <c:v>5.0242640600000001</c:v>
                </c:pt>
                <c:pt idx="469">
                  <c:v>5.0362980500000001</c:v>
                </c:pt>
                <c:pt idx="470">
                  <c:v>5.0483324200000004</c:v>
                </c:pt>
                <c:pt idx="471">
                  <c:v>5.0603664100000003</c:v>
                </c:pt>
                <c:pt idx="472">
                  <c:v>5.0724007799999997</c:v>
                </c:pt>
                <c:pt idx="473">
                  <c:v>5.0844347699999997</c:v>
                </c:pt>
                <c:pt idx="474">
                  <c:v>5.09646914</c:v>
                </c:pt>
                <c:pt idx="475">
                  <c:v>5.10850312</c:v>
                </c:pt>
                <c:pt idx="476">
                  <c:v>5.1205375000000002</c:v>
                </c:pt>
                <c:pt idx="477">
                  <c:v>5.1325714800000002</c:v>
                </c:pt>
                <c:pt idx="478">
                  <c:v>5.1446058599999995</c:v>
                </c:pt>
                <c:pt idx="479">
                  <c:v>5.1566398399999995</c:v>
                </c:pt>
                <c:pt idx="480">
                  <c:v>5.1686742199999998</c:v>
                </c:pt>
                <c:pt idx="481">
                  <c:v>5.1807082000000007</c:v>
                </c:pt>
                <c:pt idx="482">
                  <c:v>5.1927421899999997</c:v>
                </c:pt>
                <c:pt idx="483">
                  <c:v>5.20477656</c:v>
                </c:pt>
                <c:pt idx="484">
                  <c:v>5.2168105499999999</c:v>
                </c:pt>
                <c:pt idx="485">
                  <c:v>5.2288449200000002</c:v>
                </c:pt>
                <c:pt idx="486">
                  <c:v>5.2408789100000002</c:v>
                </c:pt>
                <c:pt idx="487">
                  <c:v>5.2529132799999996</c:v>
                </c:pt>
                <c:pt idx="488">
                  <c:v>5.2649472699999995</c:v>
                </c:pt>
                <c:pt idx="489">
                  <c:v>5.2769816400000007</c:v>
                </c:pt>
                <c:pt idx="490">
                  <c:v>5.2890156199999998</c:v>
                </c:pt>
                <c:pt idx="491">
                  <c:v>5.30105</c:v>
                </c:pt>
                <c:pt idx="492">
                  <c:v>5.31308398</c:v>
                </c:pt>
                <c:pt idx="493">
                  <c:v>5.3251183599999994</c:v>
                </c:pt>
                <c:pt idx="494">
                  <c:v>5.3371523399999994</c:v>
                </c:pt>
                <c:pt idx="495">
                  <c:v>5.3491863299999993</c:v>
                </c:pt>
                <c:pt idx="496">
                  <c:v>5.3612207000000005</c:v>
                </c:pt>
                <c:pt idx="497">
                  <c:v>5.3732546900000004</c:v>
                </c:pt>
                <c:pt idx="498">
                  <c:v>5.3852890599999998</c:v>
                </c:pt>
                <c:pt idx="499">
                  <c:v>5.3973230499999998</c:v>
                </c:pt>
                <c:pt idx="500">
                  <c:v>5.4093574200000001</c:v>
                </c:pt>
                <c:pt idx="501">
                  <c:v>5.42139141</c:v>
                </c:pt>
                <c:pt idx="502">
                  <c:v>5.4334257800000003</c:v>
                </c:pt>
                <c:pt idx="503">
                  <c:v>5.4454597700000003</c:v>
                </c:pt>
                <c:pt idx="504">
                  <c:v>5.4574941400000005</c:v>
                </c:pt>
                <c:pt idx="505">
                  <c:v>5.4695281199999997</c:v>
                </c:pt>
                <c:pt idx="506">
                  <c:v>5.4815624999999999</c:v>
                </c:pt>
                <c:pt idx="507">
                  <c:v>5.4935964799999999</c:v>
                </c:pt>
                <c:pt idx="508">
                  <c:v>5.5056304699999998</c:v>
                </c:pt>
                <c:pt idx="509">
                  <c:v>5.5176648400000001</c:v>
                </c:pt>
                <c:pt idx="510">
                  <c:v>5.5296988300000001</c:v>
                </c:pt>
                <c:pt idx="511">
                  <c:v>5.5417332000000004</c:v>
                </c:pt>
                <c:pt idx="512">
                  <c:v>5.5537671900000003</c:v>
                </c:pt>
                <c:pt idx="513">
                  <c:v>5.5658015599999997</c:v>
                </c:pt>
                <c:pt idx="514">
                  <c:v>5.5778355499999996</c:v>
                </c:pt>
                <c:pt idx="515">
                  <c:v>5.5898699199999999</c:v>
                </c:pt>
                <c:pt idx="516">
                  <c:v>5.6019039099999999</c:v>
                </c:pt>
                <c:pt idx="517">
                  <c:v>5.6139382800000002</c:v>
                </c:pt>
                <c:pt idx="518">
                  <c:v>5.6259722700000001</c:v>
                </c:pt>
                <c:pt idx="519">
                  <c:v>5.6380066400000004</c:v>
                </c:pt>
                <c:pt idx="520">
                  <c:v>5.6500406199999995</c:v>
                </c:pt>
                <c:pt idx="521">
                  <c:v>5.6620749999999997</c:v>
                </c:pt>
                <c:pt idx="522">
                  <c:v>5.6741089799999997</c:v>
                </c:pt>
                <c:pt idx="523">
                  <c:v>5.6861429699999997</c:v>
                </c:pt>
                <c:pt idx="524">
                  <c:v>5.69817734</c:v>
                </c:pt>
                <c:pt idx="525">
                  <c:v>5.7102113299999999</c:v>
                </c:pt>
                <c:pt idx="526">
                  <c:v>5.7222457000000002</c:v>
                </c:pt>
                <c:pt idx="527">
                  <c:v>5.7342796900000002</c:v>
                </c:pt>
                <c:pt idx="528">
                  <c:v>5.7463140599999996</c:v>
                </c:pt>
                <c:pt idx="529">
                  <c:v>5.7583480499999995</c:v>
                </c:pt>
                <c:pt idx="530">
                  <c:v>5.7703824200000007</c:v>
                </c:pt>
                <c:pt idx="531">
                  <c:v>5.7824164100000006</c:v>
                </c:pt>
                <c:pt idx="532">
                  <c:v>5.79445078</c:v>
                </c:pt>
                <c:pt idx="533">
                  <c:v>5.80648477</c:v>
                </c:pt>
                <c:pt idx="534">
                  <c:v>5.8185191400000003</c:v>
                </c:pt>
                <c:pt idx="535">
                  <c:v>5.8305531199999994</c:v>
                </c:pt>
                <c:pt idx="536">
                  <c:v>5.8425871099999993</c:v>
                </c:pt>
                <c:pt idx="537">
                  <c:v>5.8546214800000005</c:v>
                </c:pt>
                <c:pt idx="538">
                  <c:v>5.8666554700000004</c:v>
                </c:pt>
                <c:pt idx="539">
                  <c:v>5.8786898399999998</c:v>
                </c:pt>
                <c:pt idx="540">
                  <c:v>5.8907238299999998</c:v>
                </c:pt>
                <c:pt idx="541">
                  <c:v>5.9027582000000001</c:v>
                </c:pt>
                <c:pt idx="542">
                  <c:v>5.91479219</c:v>
                </c:pt>
                <c:pt idx="543">
                  <c:v>5.9268265600000003</c:v>
                </c:pt>
                <c:pt idx="544">
                  <c:v>5.9388605499999993</c:v>
                </c:pt>
                <c:pt idx="545">
                  <c:v>5.9508949200000005</c:v>
                </c:pt>
                <c:pt idx="546">
                  <c:v>5.9629289100000005</c:v>
                </c:pt>
                <c:pt idx="547">
                  <c:v>5.9749632799999999</c:v>
                </c:pt>
                <c:pt idx="548">
                  <c:v>5.9869972699999998</c:v>
                </c:pt>
                <c:pt idx="549">
                  <c:v>5.9990312499999998</c:v>
                </c:pt>
                <c:pt idx="550">
                  <c:v>6.0110656200000001</c:v>
                </c:pt>
                <c:pt idx="551">
                  <c:v>6.03212539</c:v>
                </c:pt>
                <c:pt idx="552">
                  <c:v>6.0622109399999999</c:v>
                </c:pt>
                <c:pt idx="553">
                  <c:v>6.0922960899999996</c:v>
                </c:pt>
                <c:pt idx="554">
                  <c:v>6.1223816400000004</c:v>
                </c:pt>
                <c:pt idx="555">
                  <c:v>6.1524671900000003</c:v>
                </c:pt>
                <c:pt idx="556">
                  <c:v>6.18255234</c:v>
                </c:pt>
                <c:pt idx="557">
                  <c:v>6.2126378900000008</c:v>
                </c:pt>
                <c:pt idx="558">
                  <c:v>6.2427234399999998</c:v>
                </c:pt>
                <c:pt idx="559">
                  <c:v>6.2728085899999995</c:v>
                </c:pt>
                <c:pt idx="560">
                  <c:v>6.3028941400000003</c:v>
                </c:pt>
                <c:pt idx="561">
                  <c:v>6.3329796900000002</c:v>
                </c:pt>
                <c:pt idx="562">
                  <c:v>6.3630648399999998</c:v>
                </c:pt>
                <c:pt idx="563">
                  <c:v>6.3931503900000006</c:v>
                </c:pt>
                <c:pt idx="564">
                  <c:v>6.4232359400000005</c:v>
                </c:pt>
                <c:pt idx="565">
                  <c:v>6.4533210900000002</c:v>
                </c:pt>
                <c:pt idx="566">
                  <c:v>6.4834066400000001</c:v>
                </c:pt>
                <c:pt idx="567">
                  <c:v>6.51349219</c:v>
                </c:pt>
                <c:pt idx="568">
                  <c:v>6.5435773399999997</c:v>
                </c:pt>
                <c:pt idx="569">
                  <c:v>6.5736625000000002</c:v>
                </c:pt>
                <c:pt idx="570">
                  <c:v>6.6037484400000004</c:v>
                </c:pt>
                <c:pt idx="571">
                  <c:v>6.6338335900000009</c:v>
                </c:pt>
                <c:pt idx="572">
                  <c:v>6.6639187499999997</c:v>
                </c:pt>
                <c:pt idx="573">
                  <c:v>6.6940046899999999</c:v>
                </c:pt>
                <c:pt idx="574">
                  <c:v>6.7240898400000004</c:v>
                </c:pt>
                <c:pt idx="575">
                  <c:v>6.754175</c:v>
                </c:pt>
                <c:pt idx="576">
                  <c:v>6.7842609400000002</c:v>
                </c:pt>
                <c:pt idx="577">
                  <c:v>6.8143460900000008</c:v>
                </c:pt>
                <c:pt idx="578">
                  <c:v>6.8444312500000004</c:v>
                </c:pt>
              </c:numCache>
            </c:numRef>
          </c:xVal>
          <c:yVal>
            <c:numRef>
              <c:f>'More seds'!$L$22:$L$600</c:f>
              <c:numCache>
                <c:formatCode>General</c:formatCode>
                <c:ptCount val="579"/>
                <c:pt idx="0">
                  <c:v>0.9080415788658196</c:v>
                </c:pt>
                <c:pt idx="1">
                  <c:v>0.92204783854973649</c:v>
                </c:pt>
                <c:pt idx="2">
                  <c:v>0.5604350278896808</c:v>
                </c:pt>
                <c:pt idx="3">
                  <c:v>1.2110621165168887</c:v>
                </c:pt>
                <c:pt idx="4">
                  <c:v>1.8789258831732263</c:v>
                </c:pt>
                <c:pt idx="5">
                  <c:v>1.8317661760148747</c:v>
                </c:pt>
                <c:pt idx="6">
                  <c:v>1.5134589014564612</c:v>
                </c:pt>
                <c:pt idx="7">
                  <c:v>1.7350034707158353</c:v>
                </c:pt>
                <c:pt idx="8">
                  <c:v>1.4768508986674929</c:v>
                </c:pt>
                <c:pt idx="9">
                  <c:v>1.831336550976139</c:v>
                </c:pt>
                <c:pt idx="10">
                  <c:v>1.7692453904555316</c:v>
                </c:pt>
                <c:pt idx="11">
                  <c:v>1.7322358382398511</c:v>
                </c:pt>
                <c:pt idx="12">
                  <c:v>1.5416890068174776</c:v>
                </c:pt>
                <c:pt idx="13">
                  <c:v>1.9130586380539198</c:v>
                </c:pt>
                <c:pt idx="14">
                  <c:v>1.7886164394174155</c:v>
                </c:pt>
                <c:pt idx="15">
                  <c:v>1.8613352107220327</c:v>
                </c:pt>
                <c:pt idx="16">
                  <c:v>1.8902742175395104</c:v>
                </c:pt>
                <c:pt idx="17">
                  <c:v>1.2854129532073133</c:v>
                </c:pt>
                <c:pt idx="18">
                  <c:v>1.8430474666873258</c:v>
                </c:pt>
                <c:pt idx="19">
                  <c:v>1.4497024325999381</c:v>
                </c:pt>
                <c:pt idx="20">
                  <c:v>1.1743292531763247</c:v>
                </c:pt>
                <c:pt idx="21">
                  <c:v>0.90163236752401621</c:v>
                </c:pt>
                <c:pt idx="22">
                  <c:v>5.3740253331267436</c:v>
                </c:pt>
                <c:pt idx="23">
                  <c:v>7.2349392314843506</c:v>
                </c:pt>
                <c:pt idx="24">
                  <c:v>7.7702063061667195</c:v>
                </c:pt>
                <c:pt idx="25">
                  <c:v>7.5425575612023543</c:v>
                </c:pt>
                <c:pt idx="26">
                  <c:v>6.9140257514719563</c:v>
                </c:pt>
                <c:pt idx="27">
                  <c:v>8.4235264177254425</c:v>
                </c:pt>
                <c:pt idx="28">
                  <c:v>8.787955144096685</c:v>
                </c:pt>
                <c:pt idx="29">
                  <c:v>7.2994363650449321</c:v>
                </c:pt>
                <c:pt idx="30">
                  <c:v>7.3106206925937407</c:v>
                </c:pt>
                <c:pt idx="31">
                  <c:v>8.8356647040594982</c:v>
                </c:pt>
                <c:pt idx="32">
                  <c:v>8.5230711186860848</c:v>
                </c:pt>
                <c:pt idx="33">
                  <c:v>7.8144404245429202</c:v>
                </c:pt>
                <c:pt idx="34">
                  <c:v>8.9637798264642079</c:v>
                </c:pt>
                <c:pt idx="35">
                  <c:v>8.7626681902696006</c:v>
                </c:pt>
                <c:pt idx="36">
                  <c:v>8.0209019212891235</c:v>
                </c:pt>
                <c:pt idx="37">
                  <c:v>8.3215051131081506</c:v>
                </c:pt>
                <c:pt idx="38">
                  <c:v>8.3915951348001236</c:v>
                </c:pt>
                <c:pt idx="39">
                  <c:v>6.8949397040594986</c:v>
                </c:pt>
                <c:pt idx="40">
                  <c:v>7.0593997675859939</c:v>
                </c:pt>
                <c:pt idx="41">
                  <c:v>7.9723899907034399</c:v>
                </c:pt>
                <c:pt idx="42">
                  <c:v>8.0531612178493948</c:v>
                </c:pt>
                <c:pt idx="43">
                  <c:v>8.2099257049891534</c:v>
                </c:pt>
                <c:pt idx="44">
                  <c:v>8.5825502014254731</c:v>
                </c:pt>
                <c:pt idx="45">
                  <c:v>8.7090590331577324</c:v>
                </c:pt>
                <c:pt idx="46">
                  <c:v>8.4836696622249761</c:v>
                </c:pt>
                <c:pt idx="47">
                  <c:v>7.9473372327238918</c:v>
                </c:pt>
                <c:pt idx="48">
                  <c:v>8.0264593275488068</c:v>
                </c:pt>
                <c:pt idx="49">
                  <c:v>8.2100306011775661</c:v>
                </c:pt>
                <c:pt idx="50">
                  <c:v>8.3290499690114661</c:v>
                </c:pt>
                <c:pt idx="51">
                  <c:v>7.9474620390455541</c:v>
                </c:pt>
                <c:pt idx="52">
                  <c:v>7.1953714982956321</c:v>
                </c:pt>
                <c:pt idx="53">
                  <c:v>7.6437210722032853</c:v>
                </c:pt>
                <c:pt idx="54">
                  <c:v>7.4911442671211663</c:v>
                </c:pt>
                <c:pt idx="55">
                  <c:v>6.5149025643012095</c:v>
                </c:pt>
                <c:pt idx="56">
                  <c:v>6.7304537883483109</c:v>
                </c:pt>
                <c:pt idx="57">
                  <c:v>6.5207296715215373</c:v>
                </c:pt>
                <c:pt idx="58">
                  <c:v>6.9384778819336841</c:v>
                </c:pt>
                <c:pt idx="59">
                  <c:v>7.4638210644561509</c:v>
                </c:pt>
                <c:pt idx="60">
                  <c:v>7.8210211496746211</c:v>
                </c:pt>
                <c:pt idx="61">
                  <c:v>7.9974679268670599</c:v>
                </c:pt>
                <c:pt idx="62">
                  <c:v>7.8743613263092653</c:v>
                </c:pt>
                <c:pt idx="63">
                  <c:v>7.8877251317012709</c:v>
                </c:pt>
                <c:pt idx="64">
                  <c:v>7.6179353656647049</c:v>
                </c:pt>
                <c:pt idx="65">
                  <c:v>8.120161450263403</c:v>
                </c:pt>
                <c:pt idx="66">
                  <c:v>8.2733094205144102</c:v>
                </c:pt>
                <c:pt idx="67">
                  <c:v>7.8381966222497663</c:v>
                </c:pt>
                <c:pt idx="68">
                  <c:v>8.4444477068484662</c:v>
                </c:pt>
                <c:pt idx="69">
                  <c:v>7.6248012627827704</c:v>
                </c:pt>
                <c:pt idx="70">
                  <c:v>8.6714536721413076</c:v>
                </c:pt>
                <c:pt idx="71">
                  <c:v>8.9180842888131391</c:v>
                </c:pt>
                <c:pt idx="72">
                  <c:v>8.4654140068174772</c:v>
                </c:pt>
                <c:pt idx="73">
                  <c:v>8.2239322900526819</c:v>
                </c:pt>
                <c:pt idx="74">
                  <c:v>7.8469169507282306</c:v>
                </c:pt>
                <c:pt idx="75">
                  <c:v>7.8118117446544781</c:v>
                </c:pt>
                <c:pt idx="76">
                  <c:v>8.344672451193059</c:v>
                </c:pt>
                <c:pt idx="77">
                  <c:v>8.2221591261233353</c:v>
                </c:pt>
                <c:pt idx="78">
                  <c:v>8.6954676169817162</c:v>
                </c:pt>
                <c:pt idx="79">
                  <c:v>8.1509320576386752</c:v>
                </c:pt>
                <c:pt idx="80">
                  <c:v>8.2678775952897432</c:v>
                </c:pt>
                <c:pt idx="81">
                  <c:v>8.4788731794236138</c:v>
                </c:pt>
                <c:pt idx="82">
                  <c:v>8.9545725906414635</c:v>
                </c:pt>
                <c:pt idx="83">
                  <c:v>8.9725718159281076</c:v>
                </c:pt>
                <c:pt idx="84">
                  <c:v>8.3582963278586924</c:v>
                </c:pt>
                <c:pt idx="85">
                  <c:v>8.5709772234273327</c:v>
                </c:pt>
                <c:pt idx="86">
                  <c:v>8.3296255035636815</c:v>
                </c:pt>
                <c:pt idx="87">
                  <c:v>7.7339189494886886</c:v>
                </c:pt>
                <c:pt idx="88">
                  <c:v>7.8321382088627214</c:v>
                </c:pt>
                <c:pt idx="89">
                  <c:v>8.0711508366904248</c:v>
                </c:pt>
                <c:pt idx="90">
                  <c:v>8.6536406104741257</c:v>
                </c:pt>
                <c:pt idx="91">
                  <c:v>8.0244061822125818</c:v>
                </c:pt>
                <c:pt idx="92">
                  <c:v>7.7420208940192126</c:v>
                </c:pt>
                <c:pt idx="93">
                  <c:v>8.2425454756740013</c:v>
                </c:pt>
                <c:pt idx="94">
                  <c:v>7.981402928416486</c:v>
                </c:pt>
                <c:pt idx="95">
                  <c:v>7.8174341493647361</c:v>
                </c:pt>
                <c:pt idx="96">
                  <c:v>8.1622892004958167</c:v>
                </c:pt>
                <c:pt idx="97">
                  <c:v>8.499818097303999</c:v>
                </c:pt>
                <c:pt idx="98">
                  <c:v>7.9493201890300593</c:v>
                </c:pt>
                <c:pt idx="99">
                  <c:v>8.7051403780601184</c:v>
                </c:pt>
                <c:pt idx="100">
                  <c:v>8.9947424852804456</c:v>
                </c:pt>
                <c:pt idx="101">
                  <c:v>8.542228153083359</c:v>
                </c:pt>
                <c:pt idx="102">
                  <c:v>8.3641367369073443</c:v>
                </c:pt>
                <c:pt idx="103">
                  <c:v>8.6555563991323226</c:v>
                </c:pt>
                <c:pt idx="104">
                  <c:v>8.454144019212892</c:v>
                </c:pt>
                <c:pt idx="105">
                  <c:v>8.8447271459559964</c:v>
                </c:pt>
                <c:pt idx="106">
                  <c:v>8.3947204059497995</c:v>
                </c:pt>
                <c:pt idx="107">
                  <c:v>8.7042471335605818</c:v>
                </c:pt>
                <c:pt idx="108">
                  <c:v>8.1736323985125505</c:v>
                </c:pt>
                <c:pt idx="109">
                  <c:v>8.37757297799814</c:v>
                </c:pt>
                <c:pt idx="110">
                  <c:v>9.0797072358227471</c:v>
                </c:pt>
                <c:pt idx="111">
                  <c:v>8.5920780911062913</c:v>
                </c:pt>
                <c:pt idx="112">
                  <c:v>8.9064455376510701</c:v>
                </c:pt>
                <c:pt idx="113">
                  <c:v>8.4904210567090175</c:v>
                </c:pt>
                <c:pt idx="114">
                  <c:v>8.6295379609544458</c:v>
                </c:pt>
                <c:pt idx="115">
                  <c:v>8.7494771459559963</c:v>
                </c:pt>
                <c:pt idx="116">
                  <c:v>8.9024707158351415</c:v>
                </c:pt>
                <c:pt idx="117">
                  <c:v>8.4317938487759534</c:v>
                </c:pt>
                <c:pt idx="118">
                  <c:v>8.5560285869228387</c:v>
                </c:pt>
                <c:pt idx="119">
                  <c:v>8.8994703284784649</c:v>
                </c:pt>
                <c:pt idx="120">
                  <c:v>8.6993701580415248</c:v>
                </c:pt>
                <c:pt idx="121">
                  <c:v>8.677573365354819</c:v>
                </c:pt>
                <c:pt idx="122">
                  <c:v>8.5423714750542299</c:v>
                </c:pt>
                <c:pt idx="123">
                  <c:v>8.9298913851874797</c:v>
                </c:pt>
                <c:pt idx="124">
                  <c:v>8.7661591261233358</c:v>
                </c:pt>
                <c:pt idx="125">
                  <c:v>8.4634680043383934</c:v>
                </c:pt>
                <c:pt idx="126">
                  <c:v>8.2583194143167038</c:v>
                </c:pt>
                <c:pt idx="127">
                  <c:v>8.6917698326619171</c:v>
                </c:pt>
                <c:pt idx="128">
                  <c:v>8.4265437713046172</c:v>
                </c:pt>
                <c:pt idx="129">
                  <c:v>8.1962396963123645</c:v>
                </c:pt>
                <c:pt idx="130">
                  <c:v>8.3958737217229622</c:v>
                </c:pt>
                <c:pt idx="131">
                  <c:v>8.5828516423923151</c:v>
                </c:pt>
                <c:pt idx="132">
                  <c:v>8.7454336070653866</c:v>
                </c:pt>
                <c:pt idx="133">
                  <c:v>8.3102668887511619</c:v>
                </c:pt>
                <c:pt idx="134">
                  <c:v>8.3813934769135425</c:v>
                </c:pt>
                <c:pt idx="135">
                  <c:v>8.1139006817477544</c:v>
                </c:pt>
                <c:pt idx="136">
                  <c:v>6.7091712193988231</c:v>
                </c:pt>
                <c:pt idx="137">
                  <c:v>7.7537947784319803</c:v>
                </c:pt>
                <c:pt idx="138">
                  <c:v>7.6327251471955373</c:v>
                </c:pt>
                <c:pt idx="139">
                  <c:v>8.0628184071893401</c:v>
                </c:pt>
                <c:pt idx="140">
                  <c:v>7.6269963046172924</c:v>
                </c:pt>
                <c:pt idx="141">
                  <c:v>7.7816728385497358</c:v>
                </c:pt>
                <c:pt idx="142">
                  <c:v>7.3852086922838556</c:v>
                </c:pt>
                <c:pt idx="143">
                  <c:v>7.793207390765418</c:v>
                </c:pt>
                <c:pt idx="144">
                  <c:v>7.5585442438797648</c:v>
                </c:pt>
                <c:pt idx="145">
                  <c:v>7.6987390920359466</c:v>
                </c:pt>
                <c:pt idx="146">
                  <c:v>8.0170001549426715</c:v>
                </c:pt>
                <c:pt idx="147">
                  <c:v>7.7583105051131085</c:v>
                </c:pt>
                <c:pt idx="148">
                  <c:v>8.1197255965292854</c:v>
                </c:pt>
                <c:pt idx="149">
                  <c:v>8.028406879454602</c:v>
                </c:pt>
                <c:pt idx="150">
                  <c:v>8.0201697396963123</c:v>
                </c:pt>
                <c:pt idx="151">
                  <c:v>7.8163865044933383</c:v>
                </c:pt>
                <c:pt idx="152">
                  <c:v>8.0294841183762014</c:v>
                </c:pt>
                <c:pt idx="153">
                  <c:v>7.3501743802293165</c:v>
                </c:pt>
                <c:pt idx="154">
                  <c:v>8.2559019987604589</c:v>
                </c:pt>
                <c:pt idx="155">
                  <c:v>7.6341126665633716</c:v>
                </c:pt>
                <c:pt idx="156">
                  <c:v>7.8942016578865815</c:v>
                </c:pt>
                <c:pt idx="157">
                  <c:v>7.6396176402231175</c:v>
                </c:pt>
                <c:pt idx="158">
                  <c:v>7.6959441199256284</c:v>
                </c:pt>
                <c:pt idx="159">
                  <c:v>7.5842132166098546</c:v>
                </c:pt>
                <c:pt idx="160">
                  <c:v>7.9533748837929972</c:v>
                </c:pt>
                <c:pt idx="161">
                  <c:v>7.8757783545088325</c:v>
                </c:pt>
                <c:pt idx="162">
                  <c:v>8.2211550976138827</c:v>
                </c:pt>
                <c:pt idx="163">
                  <c:v>8.1918569879144734</c:v>
                </c:pt>
                <c:pt idx="164">
                  <c:v>8.1412113418035332</c:v>
                </c:pt>
                <c:pt idx="165">
                  <c:v>7.9557760303687628</c:v>
                </c:pt>
                <c:pt idx="166">
                  <c:v>7.896034009916332</c:v>
                </c:pt>
                <c:pt idx="167">
                  <c:v>8.1488899132321038</c:v>
                </c:pt>
                <c:pt idx="168">
                  <c:v>8.2507627052990404</c:v>
                </c:pt>
                <c:pt idx="169">
                  <c:v>8.7099219863650461</c:v>
                </c:pt>
                <c:pt idx="170">
                  <c:v>8.7508284784629691</c:v>
                </c:pt>
                <c:pt idx="171">
                  <c:v>8.2512828478462978</c:v>
                </c:pt>
                <c:pt idx="172">
                  <c:v>8.5263611713665934</c:v>
                </c:pt>
                <c:pt idx="173">
                  <c:v>8.5133741090796402</c:v>
                </c:pt>
                <c:pt idx="174">
                  <c:v>8.2672525565540749</c:v>
                </c:pt>
                <c:pt idx="175">
                  <c:v>8.4054185776262784</c:v>
                </c:pt>
                <c:pt idx="176">
                  <c:v>8.1789541369693222</c:v>
                </c:pt>
                <c:pt idx="177">
                  <c:v>8.22492826154323</c:v>
                </c:pt>
                <c:pt idx="178">
                  <c:v>8.5211443290982345</c:v>
                </c:pt>
                <c:pt idx="179">
                  <c:v>7.8001405330027884</c:v>
                </c:pt>
                <c:pt idx="180">
                  <c:v>7.8940273473814697</c:v>
                </c:pt>
                <c:pt idx="181">
                  <c:v>8.0764238456771</c:v>
                </c:pt>
                <c:pt idx="182">
                  <c:v>8.3789420514409674</c:v>
                </c:pt>
                <c:pt idx="183">
                  <c:v>8.1658888286334061</c:v>
                </c:pt>
                <c:pt idx="184">
                  <c:v>7.0185989386427021</c:v>
                </c:pt>
                <c:pt idx="185">
                  <c:v>7.4359991633095763</c:v>
                </c:pt>
                <c:pt idx="186">
                  <c:v>8.4289227610784021</c:v>
                </c:pt>
                <c:pt idx="187">
                  <c:v>8.6009979082739392</c:v>
                </c:pt>
                <c:pt idx="188">
                  <c:v>8.3163584598698499</c:v>
                </c:pt>
                <c:pt idx="189">
                  <c:v>8.2353212736287578</c:v>
                </c:pt>
                <c:pt idx="190">
                  <c:v>8.1553538890610486</c:v>
                </c:pt>
                <c:pt idx="191">
                  <c:v>8.5401749302757981</c:v>
                </c:pt>
                <c:pt idx="192">
                  <c:v>8.4595883947939257</c:v>
                </c:pt>
                <c:pt idx="193">
                  <c:v>8.5142953982026661</c:v>
                </c:pt>
                <c:pt idx="194">
                  <c:v>8.4168888286334056</c:v>
                </c:pt>
                <c:pt idx="195">
                  <c:v>8.8519535946699737</c:v>
                </c:pt>
                <c:pt idx="196">
                  <c:v>8.6920934304307416</c:v>
                </c:pt>
                <c:pt idx="197">
                  <c:v>8.6303011310815005</c:v>
                </c:pt>
                <c:pt idx="198">
                  <c:v>8.7304258599318239</c:v>
                </c:pt>
                <c:pt idx="199">
                  <c:v>8.7596507592190882</c:v>
                </c:pt>
                <c:pt idx="200">
                  <c:v>8.8387308645801053</c:v>
                </c:pt>
                <c:pt idx="201">
                  <c:v>8.862015649209793</c:v>
                </c:pt>
                <c:pt idx="202">
                  <c:v>8.8617607685156496</c:v>
                </c:pt>
                <c:pt idx="203">
                  <c:v>8.884960567090177</c:v>
                </c:pt>
                <c:pt idx="204">
                  <c:v>8.9345305237062291</c:v>
                </c:pt>
                <c:pt idx="205">
                  <c:v>8.9053188720173537</c:v>
                </c:pt>
                <c:pt idx="206">
                  <c:v>8.8682853269290369</c:v>
                </c:pt>
                <c:pt idx="207">
                  <c:v>8.9468393244499538</c:v>
                </c:pt>
                <c:pt idx="208">
                  <c:v>8.9292050666253484</c:v>
                </c:pt>
                <c:pt idx="209">
                  <c:v>8.6947295475674</c:v>
                </c:pt>
                <c:pt idx="210">
                  <c:v>8.8863376975519071</c:v>
                </c:pt>
                <c:pt idx="211">
                  <c:v>8.7437469011465758</c:v>
                </c:pt>
                <c:pt idx="212">
                  <c:v>8.9437606135729784</c:v>
                </c:pt>
                <c:pt idx="213">
                  <c:v>9.064327858692284</c:v>
                </c:pt>
                <c:pt idx="214">
                  <c:v>9.0750681747753337</c:v>
                </c:pt>
                <c:pt idx="215">
                  <c:v>9.1075261853114355</c:v>
                </c:pt>
                <c:pt idx="216">
                  <c:v>9.0594516578865836</c:v>
                </c:pt>
                <c:pt idx="217">
                  <c:v>8.9973475364115281</c:v>
                </c:pt>
                <c:pt idx="218">
                  <c:v>8.8898139138518761</c:v>
                </c:pt>
                <c:pt idx="219">
                  <c:v>8.9280488069414314</c:v>
                </c:pt>
                <c:pt idx="220">
                  <c:v>8.9992596064456158</c:v>
                </c:pt>
                <c:pt idx="221">
                  <c:v>8.9904461574217542</c:v>
                </c:pt>
                <c:pt idx="222">
                  <c:v>9.0210711961574219</c:v>
                </c:pt>
                <c:pt idx="223">
                  <c:v>9.0253593120545386</c:v>
                </c:pt>
                <c:pt idx="224">
                  <c:v>9.0935520607375278</c:v>
                </c:pt>
                <c:pt idx="225">
                  <c:v>9.2020594979857471</c:v>
                </c:pt>
                <c:pt idx="226">
                  <c:v>9.1315889370932766</c:v>
                </c:pt>
                <c:pt idx="227">
                  <c:v>9.2670619770684848</c:v>
                </c:pt>
                <c:pt idx="228">
                  <c:v>8.97034645181283</c:v>
                </c:pt>
                <c:pt idx="229">
                  <c:v>8.9553084133870478</c:v>
                </c:pt>
                <c:pt idx="230">
                  <c:v>9.1111936783390153</c:v>
                </c:pt>
                <c:pt idx="231">
                  <c:v>9.1933457545708084</c:v>
                </c:pt>
                <c:pt idx="232">
                  <c:v>9.2301495971490546</c:v>
                </c:pt>
                <c:pt idx="233">
                  <c:v>9.4522556554074999</c:v>
                </c:pt>
                <c:pt idx="234">
                  <c:v>9.3583067864889991</c:v>
                </c:pt>
                <c:pt idx="235">
                  <c:v>8.8480429965912624</c:v>
                </c:pt>
                <c:pt idx="236">
                  <c:v>9.475240471025721</c:v>
                </c:pt>
                <c:pt idx="237">
                  <c:v>9.3656964673070959</c:v>
                </c:pt>
                <c:pt idx="238">
                  <c:v>11.047362410907965</c:v>
                </c:pt>
                <c:pt idx="239">
                  <c:v>11.565315153393245</c:v>
                </c:pt>
                <c:pt idx="240">
                  <c:v>13.195547025100716</c:v>
                </c:pt>
                <c:pt idx="241">
                  <c:v>14.659541989463897</c:v>
                </c:pt>
                <c:pt idx="242">
                  <c:v>12.115525643012086</c:v>
                </c:pt>
                <c:pt idx="243">
                  <c:v>15.553723272389217</c:v>
                </c:pt>
                <c:pt idx="244">
                  <c:v>16.823363185621321</c:v>
                </c:pt>
                <c:pt idx="245">
                  <c:v>11.854576619150913</c:v>
                </c:pt>
                <c:pt idx="246">
                  <c:v>17.290071041214752</c:v>
                </c:pt>
                <c:pt idx="247">
                  <c:v>15.442679423613264</c:v>
                </c:pt>
                <c:pt idx="248">
                  <c:v>16.841108227455841</c:v>
                </c:pt>
                <c:pt idx="249">
                  <c:v>11.046787573597769</c:v>
                </c:pt>
                <c:pt idx="250">
                  <c:v>17.509261000929655</c:v>
                </c:pt>
                <c:pt idx="251">
                  <c:v>18.937377207933064</c:v>
                </c:pt>
                <c:pt idx="252">
                  <c:v>18.882000852184692</c:v>
                </c:pt>
                <c:pt idx="253">
                  <c:v>18.952817090176637</c:v>
                </c:pt>
                <c:pt idx="254">
                  <c:v>18.339399442206386</c:v>
                </c:pt>
                <c:pt idx="255">
                  <c:v>16.360098156182215</c:v>
                </c:pt>
                <c:pt idx="256">
                  <c:v>13.749029826464209</c:v>
                </c:pt>
                <c:pt idx="257">
                  <c:v>18.105830492717697</c:v>
                </c:pt>
                <c:pt idx="258">
                  <c:v>18.800508521846915</c:v>
                </c:pt>
                <c:pt idx="259">
                  <c:v>18.872496591261232</c:v>
                </c:pt>
                <c:pt idx="260">
                  <c:v>18.889361016423926</c:v>
                </c:pt>
                <c:pt idx="261">
                  <c:v>19.005920824295011</c:v>
                </c:pt>
                <c:pt idx="262">
                  <c:v>18.816710954446858</c:v>
                </c:pt>
                <c:pt idx="263">
                  <c:v>18.934185466377439</c:v>
                </c:pt>
                <c:pt idx="264">
                  <c:v>18.481089634335294</c:v>
                </c:pt>
                <c:pt idx="265">
                  <c:v>18.495709559962815</c:v>
                </c:pt>
                <c:pt idx="266">
                  <c:v>17.509379144716458</c:v>
                </c:pt>
                <c:pt idx="267">
                  <c:v>15.686987914471649</c:v>
                </c:pt>
                <c:pt idx="268">
                  <c:v>14.178917647970252</c:v>
                </c:pt>
                <c:pt idx="269">
                  <c:v>18.635363572978001</c:v>
                </c:pt>
                <c:pt idx="270">
                  <c:v>18.585634800123955</c:v>
                </c:pt>
                <c:pt idx="271">
                  <c:v>18.840960644561513</c:v>
                </c:pt>
                <c:pt idx="272">
                  <c:v>18.992585063526498</c:v>
                </c:pt>
                <c:pt idx="273">
                  <c:v>19.204324682367524</c:v>
                </c:pt>
                <c:pt idx="274">
                  <c:v>19.243863650449335</c:v>
                </c:pt>
                <c:pt idx="275">
                  <c:v>19.347398047722344</c:v>
                </c:pt>
                <c:pt idx="276">
                  <c:v>20.138953594669974</c:v>
                </c:pt>
                <c:pt idx="277">
                  <c:v>19.389219941121784</c:v>
                </c:pt>
                <c:pt idx="278">
                  <c:v>19.398969398822434</c:v>
                </c:pt>
                <c:pt idx="279">
                  <c:v>20.029588394793926</c:v>
                </c:pt>
                <c:pt idx="280">
                  <c:v>19.584090718933997</c:v>
                </c:pt>
                <c:pt idx="281">
                  <c:v>19.867964673070965</c:v>
                </c:pt>
                <c:pt idx="282">
                  <c:v>19.502496436318562</c:v>
                </c:pt>
                <c:pt idx="283">
                  <c:v>19.702054307406261</c:v>
                </c:pt>
                <c:pt idx="284">
                  <c:v>19.894057018903009</c:v>
                </c:pt>
                <c:pt idx="285">
                  <c:v>19.636270917260614</c:v>
                </c:pt>
                <c:pt idx="286">
                  <c:v>19.179999690114659</c:v>
                </c:pt>
                <c:pt idx="287">
                  <c:v>19.774496048961886</c:v>
                </c:pt>
                <c:pt idx="288">
                  <c:v>20.023249302757979</c:v>
                </c:pt>
                <c:pt idx="289">
                  <c:v>20.015453207313296</c:v>
                </c:pt>
                <c:pt idx="290">
                  <c:v>19.930111636194606</c:v>
                </c:pt>
                <c:pt idx="291">
                  <c:v>19.679707855593431</c:v>
                </c:pt>
                <c:pt idx="292">
                  <c:v>19.533091183762011</c:v>
                </c:pt>
                <c:pt idx="293">
                  <c:v>16.936208242950109</c:v>
                </c:pt>
                <c:pt idx="294">
                  <c:v>14.689950573287886</c:v>
                </c:pt>
                <c:pt idx="295">
                  <c:v>19.024370777812212</c:v>
                </c:pt>
                <c:pt idx="296">
                  <c:v>19.525413309575459</c:v>
                </c:pt>
                <c:pt idx="297">
                  <c:v>19.346663619460799</c:v>
                </c:pt>
                <c:pt idx="298">
                  <c:v>19.905770374961264</c:v>
                </c:pt>
                <c:pt idx="299">
                  <c:v>19.849935931205454</c:v>
                </c:pt>
                <c:pt idx="300">
                  <c:v>19.267890223117448</c:v>
                </c:pt>
                <c:pt idx="301">
                  <c:v>18.69448574527425</c:v>
                </c:pt>
                <c:pt idx="302">
                  <c:v>19.271344902386115</c:v>
                </c:pt>
                <c:pt idx="303">
                  <c:v>19.133224666873257</c:v>
                </c:pt>
                <c:pt idx="304">
                  <c:v>19.641312674310509</c:v>
                </c:pt>
                <c:pt idx="305">
                  <c:v>19.206344669972111</c:v>
                </c:pt>
                <c:pt idx="306">
                  <c:v>19.378540904865201</c:v>
                </c:pt>
                <c:pt idx="307">
                  <c:v>19.046222265261854</c:v>
                </c:pt>
                <c:pt idx="308">
                  <c:v>18.775347071583514</c:v>
                </c:pt>
                <c:pt idx="309">
                  <c:v>18.400424852804463</c:v>
                </c:pt>
                <c:pt idx="310">
                  <c:v>18.600647660365667</c:v>
                </c:pt>
                <c:pt idx="311">
                  <c:v>18.935534552215678</c:v>
                </c:pt>
                <c:pt idx="312">
                  <c:v>19.209576309265575</c:v>
                </c:pt>
                <c:pt idx="313">
                  <c:v>19.562039742795164</c:v>
                </c:pt>
                <c:pt idx="314">
                  <c:v>18.585305237062286</c:v>
                </c:pt>
                <c:pt idx="315">
                  <c:v>19.648694995351718</c:v>
                </c:pt>
                <c:pt idx="316">
                  <c:v>19.9864647505423</c:v>
                </c:pt>
                <c:pt idx="317">
                  <c:v>19.053062286953828</c:v>
                </c:pt>
                <c:pt idx="318">
                  <c:v>19.826156104741248</c:v>
                </c:pt>
                <c:pt idx="319">
                  <c:v>19.805669972110319</c:v>
                </c:pt>
                <c:pt idx="320">
                  <c:v>19.565243337465137</c:v>
                </c:pt>
                <c:pt idx="321">
                  <c:v>19.397159281066006</c:v>
                </c:pt>
                <c:pt idx="322">
                  <c:v>19.567031220948248</c:v>
                </c:pt>
                <c:pt idx="323">
                  <c:v>19.959026262782771</c:v>
                </c:pt>
                <c:pt idx="324">
                  <c:v>19.641588937093278</c:v>
                </c:pt>
                <c:pt idx="325">
                  <c:v>19.62439951967772</c:v>
                </c:pt>
                <c:pt idx="326">
                  <c:v>19.615492252866442</c:v>
                </c:pt>
                <c:pt idx="327">
                  <c:v>19.858475286643941</c:v>
                </c:pt>
                <c:pt idx="328">
                  <c:v>20.012212736287573</c:v>
                </c:pt>
                <c:pt idx="329">
                  <c:v>19.837012395413698</c:v>
                </c:pt>
                <c:pt idx="330">
                  <c:v>19.659419739696315</c:v>
                </c:pt>
                <c:pt idx="331">
                  <c:v>20.025606135729781</c:v>
                </c:pt>
                <c:pt idx="332">
                  <c:v>19.890435311434768</c:v>
                </c:pt>
                <c:pt idx="333">
                  <c:v>19.97643740316083</c:v>
                </c:pt>
                <c:pt idx="334">
                  <c:v>19.735289587852495</c:v>
                </c:pt>
                <c:pt idx="335">
                  <c:v>20.08575387356678</c:v>
                </c:pt>
                <c:pt idx="336">
                  <c:v>19.768824837310198</c:v>
                </c:pt>
                <c:pt idx="337">
                  <c:v>20.586845134800125</c:v>
                </c:pt>
                <c:pt idx="338">
                  <c:v>20.132022001859312</c:v>
                </c:pt>
                <c:pt idx="339">
                  <c:v>20.311913851874806</c:v>
                </c:pt>
                <c:pt idx="340">
                  <c:v>19.899494809420514</c:v>
                </c:pt>
                <c:pt idx="341">
                  <c:v>20.354996126433221</c:v>
                </c:pt>
                <c:pt idx="342">
                  <c:v>20.681333359157115</c:v>
                </c:pt>
                <c:pt idx="343">
                  <c:v>20.374402153703134</c:v>
                </c:pt>
                <c:pt idx="344">
                  <c:v>20.305137356678028</c:v>
                </c:pt>
                <c:pt idx="345">
                  <c:v>19.25230097613883</c:v>
                </c:pt>
                <c:pt idx="346">
                  <c:v>20.261239386427022</c:v>
                </c:pt>
                <c:pt idx="347">
                  <c:v>20.354830647660368</c:v>
                </c:pt>
                <c:pt idx="348">
                  <c:v>20.337921908893712</c:v>
                </c:pt>
                <c:pt idx="349">
                  <c:v>20.577948171676482</c:v>
                </c:pt>
                <c:pt idx="350">
                  <c:v>20.332117756430122</c:v>
                </c:pt>
                <c:pt idx="351">
                  <c:v>20.205441896498296</c:v>
                </c:pt>
                <c:pt idx="352">
                  <c:v>20.52778052370623</c:v>
                </c:pt>
                <c:pt idx="353">
                  <c:v>20.723490625968392</c:v>
                </c:pt>
                <c:pt idx="354">
                  <c:v>20.74516772544159</c:v>
                </c:pt>
                <c:pt idx="355">
                  <c:v>20.301091571118686</c:v>
                </c:pt>
                <c:pt idx="356">
                  <c:v>20.366233653548186</c:v>
                </c:pt>
                <c:pt idx="357">
                  <c:v>19.789925627517817</c:v>
                </c:pt>
                <c:pt idx="358">
                  <c:v>19.959748837929965</c:v>
                </c:pt>
                <c:pt idx="359">
                  <c:v>19.707053222807563</c:v>
                </c:pt>
                <c:pt idx="360">
                  <c:v>20.334598698481564</c:v>
                </c:pt>
                <c:pt idx="361">
                  <c:v>20.271183916950729</c:v>
                </c:pt>
                <c:pt idx="362">
                  <c:v>19.907794700960643</c:v>
                </c:pt>
                <c:pt idx="363">
                  <c:v>19.469815308335917</c:v>
                </c:pt>
                <c:pt idx="364">
                  <c:v>20.116741633095756</c:v>
                </c:pt>
                <c:pt idx="365">
                  <c:v>20.342431747753331</c:v>
                </c:pt>
                <c:pt idx="366">
                  <c:v>20.005697784319803</c:v>
                </c:pt>
                <c:pt idx="367">
                  <c:v>20.212892159900839</c:v>
                </c:pt>
                <c:pt idx="368">
                  <c:v>20.112344127672763</c:v>
                </c:pt>
                <c:pt idx="369">
                  <c:v>20.100261388286334</c:v>
                </c:pt>
                <c:pt idx="370">
                  <c:v>20.402743414936474</c:v>
                </c:pt>
                <c:pt idx="371">
                  <c:v>20.193082816857764</c:v>
                </c:pt>
                <c:pt idx="372">
                  <c:v>20.328915633715525</c:v>
                </c:pt>
                <c:pt idx="373">
                  <c:v>20.271291834521229</c:v>
                </c:pt>
                <c:pt idx="374">
                  <c:v>20.328173923148434</c:v>
                </c:pt>
                <c:pt idx="375">
                  <c:v>19.99921684226836</c:v>
                </c:pt>
                <c:pt idx="376">
                  <c:v>20.361914549116829</c:v>
                </c:pt>
                <c:pt idx="377">
                  <c:v>20.169926634645183</c:v>
                </c:pt>
                <c:pt idx="378">
                  <c:v>18.990365664704061</c:v>
                </c:pt>
                <c:pt idx="379">
                  <c:v>16.982554617291601</c:v>
                </c:pt>
                <c:pt idx="380">
                  <c:v>19.883327858692287</c:v>
                </c:pt>
                <c:pt idx="381">
                  <c:v>20.419468933994423</c:v>
                </c:pt>
                <c:pt idx="382">
                  <c:v>20.440769212891233</c:v>
                </c:pt>
                <c:pt idx="383">
                  <c:v>20.490626588162382</c:v>
                </c:pt>
                <c:pt idx="384">
                  <c:v>20.236923148435078</c:v>
                </c:pt>
                <c:pt idx="385">
                  <c:v>20.544429191199256</c:v>
                </c:pt>
                <c:pt idx="386">
                  <c:v>20.128064843507904</c:v>
                </c:pt>
                <c:pt idx="387">
                  <c:v>20.514305856832973</c:v>
                </c:pt>
                <c:pt idx="388">
                  <c:v>20.316252246668736</c:v>
                </c:pt>
                <c:pt idx="389">
                  <c:v>20.440317090176634</c:v>
                </c:pt>
                <c:pt idx="390">
                  <c:v>20.301715137898977</c:v>
                </c:pt>
                <c:pt idx="391">
                  <c:v>20.387562054539821</c:v>
                </c:pt>
                <c:pt idx="392">
                  <c:v>20.537738456770999</c:v>
                </c:pt>
                <c:pt idx="393">
                  <c:v>20.231942051440967</c:v>
                </c:pt>
                <c:pt idx="394">
                  <c:v>20.476445537651067</c:v>
                </c:pt>
                <c:pt idx="395">
                  <c:v>20.715601487449646</c:v>
                </c:pt>
                <c:pt idx="396">
                  <c:v>20.65361411527735</c:v>
                </c:pt>
                <c:pt idx="397">
                  <c:v>20.541103036876358</c:v>
                </c:pt>
                <c:pt idx="398">
                  <c:v>20.473080957545708</c:v>
                </c:pt>
                <c:pt idx="399">
                  <c:v>20.666561279826464</c:v>
                </c:pt>
                <c:pt idx="400">
                  <c:v>20.625973272389217</c:v>
                </c:pt>
                <c:pt idx="401">
                  <c:v>20.374567632475987</c:v>
                </c:pt>
                <c:pt idx="402">
                  <c:v>20.684597458940193</c:v>
                </c:pt>
                <c:pt idx="403">
                  <c:v>20.799323597768826</c:v>
                </c:pt>
                <c:pt idx="404">
                  <c:v>20.434895568639604</c:v>
                </c:pt>
                <c:pt idx="405">
                  <c:v>20.190495506662536</c:v>
                </c:pt>
                <c:pt idx="406">
                  <c:v>19.845180818097305</c:v>
                </c:pt>
                <c:pt idx="407">
                  <c:v>19.690457778122095</c:v>
                </c:pt>
                <c:pt idx="408">
                  <c:v>19.761918345212273</c:v>
                </c:pt>
                <c:pt idx="409">
                  <c:v>19.920987139758292</c:v>
                </c:pt>
                <c:pt idx="410">
                  <c:v>19.613782615432292</c:v>
                </c:pt>
                <c:pt idx="411">
                  <c:v>19.998408583823984</c:v>
                </c:pt>
                <c:pt idx="412">
                  <c:v>20.220253796095445</c:v>
                </c:pt>
                <c:pt idx="413">
                  <c:v>20.334310582584443</c:v>
                </c:pt>
                <c:pt idx="414">
                  <c:v>20.375681747753333</c:v>
                </c:pt>
                <c:pt idx="415">
                  <c:v>20.112961806631546</c:v>
                </c:pt>
                <c:pt idx="416">
                  <c:v>20.502202432599937</c:v>
                </c:pt>
                <c:pt idx="417">
                  <c:v>20.590695847536416</c:v>
                </c:pt>
                <c:pt idx="418">
                  <c:v>20.78565091416176</c:v>
                </c:pt>
                <c:pt idx="419">
                  <c:v>21.230477765726683</c:v>
                </c:pt>
                <c:pt idx="420">
                  <c:v>20.928440502014254</c:v>
                </c:pt>
                <c:pt idx="421">
                  <c:v>21.010368686086149</c:v>
                </c:pt>
                <c:pt idx="422">
                  <c:v>21.393834753641151</c:v>
                </c:pt>
                <c:pt idx="423">
                  <c:v>21.458209947319492</c:v>
                </c:pt>
                <c:pt idx="424">
                  <c:v>21.759597071583514</c:v>
                </c:pt>
                <c:pt idx="425">
                  <c:v>21.775480322280757</c:v>
                </c:pt>
                <c:pt idx="426">
                  <c:v>22.030300821196157</c:v>
                </c:pt>
                <c:pt idx="427">
                  <c:v>22.40211411527735</c:v>
                </c:pt>
                <c:pt idx="428">
                  <c:v>22.598255655407499</c:v>
                </c:pt>
                <c:pt idx="429">
                  <c:v>22.571646188410291</c:v>
                </c:pt>
                <c:pt idx="430">
                  <c:v>22.234507359776881</c:v>
                </c:pt>
                <c:pt idx="431">
                  <c:v>21.92662751781841</c:v>
                </c:pt>
                <c:pt idx="432">
                  <c:v>21.63299953517199</c:v>
                </c:pt>
                <c:pt idx="433">
                  <c:v>21.309956073752712</c:v>
                </c:pt>
                <c:pt idx="434">
                  <c:v>20.656398047722345</c:v>
                </c:pt>
                <c:pt idx="435">
                  <c:v>21.074594747443445</c:v>
                </c:pt>
                <c:pt idx="436">
                  <c:v>20.84159466997211</c:v>
                </c:pt>
                <c:pt idx="437">
                  <c:v>20.892325302138207</c:v>
                </c:pt>
                <c:pt idx="438">
                  <c:v>20.831098930895571</c:v>
                </c:pt>
                <c:pt idx="439">
                  <c:v>20.982213588472266</c:v>
                </c:pt>
                <c:pt idx="440">
                  <c:v>21.253969398822438</c:v>
                </c:pt>
                <c:pt idx="441">
                  <c:v>21.257531995661608</c:v>
                </c:pt>
                <c:pt idx="442">
                  <c:v>21.177181902696002</c:v>
                </c:pt>
                <c:pt idx="443">
                  <c:v>20.983735590331577</c:v>
                </c:pt>
                <c:pt idx="444">
                  <c:v>21.206353656647043</c:v>
                </c:pt>
                <c:pt idx="445">
                  <c:v>20.887335295940499</c:v>
                </c:pt>
                <c:pt idx="446">
                  <c:v>20.559425859931824</c:v>
                </c:pt>
                <c:pt idx="447">
                  <c:v>20.702351409978309</c:v>
                </c:pt>
                <c:pt idx="448">
                  <c:v>20.551362333436629</c:v>
                </c:pt>
                <c:pt idx="449">
                  <c:v>21.177898590021691</c:v>
                </c:pt>
                <c:pt idx="450">
                  <c:v>21.137778974279517</c:v>
                </c:pt>
                <c:pt idx="451">
                  <c:v>21.421110629067247</c:v>
                </c:pt>
                <c:pt idx="452">
                  <c:v>21.529140068174776</c:v>
                </c:pt>
                <c:pt idx="453">
                  <c:v>21.551777657266811</c:v>
                </c:pt>
                <c:pt idx="454">
                  <c:v>21.838273008986675</c:v>
                </c:pt>
                <c:pt idx="455">
                  <c:v>21.695761155872329</c:v>
                </c:pt>
                <c:pt idx="456">
                  <c:v>21.860227920669352</c:v>
                </c:pt>
                <c:pt idx="457">
                  <c:v>22.516908196467309</c:v>
                </c:pt>
                <c:pt idx="458">
                  <c:v>22.839580802603038</c:v>
                </c:pt>
                <c:pt idx="459">
                  <c:v>23.095456306166717</c:v>
                </c:pt>
                <c:pt idx="460">
                  <c:v>22.762543616361945</c:v>
                </c:pt>
                <c:pt idx="461">
                  <c:v>22.175529981406882</c:v>
                </c:pt>
                <c:pt idx="462">
                  <c:v>22.262061124883793</c:v>
                </c:pt>
                <c:pt idx="463">
                  <c:v>22.314536798884415</c:v>
                </c:pt>
                <c:pt idx="464">
                  <c:v>22.539547180043382</c:v>
                </c:pt>
                <c:pt idx="465">
                  <c:v>22.356915788658196</c:v>
                </c:pt>
                <c:pt idx="466">
                  <c:v>21.72412465137899</c:v>
                </c:pt>
                <c:pt idx="467">
                  <c:v>21.698877517818406</c:v>
                </c:pt>
                <c:pt idx="468">
                  <c:v>21.706935156492101</c:v>
                </c:pt>
                <c:pt idx="469">
                  <c:v>21.886308413387049</c:v>
                </c:pt>
                <c:pt idx="470">
                  <c:v>21.419092190889373</c:v>
                </c:pt>
                <c:pt idx="471">
                  <c:v>21.966900836690424</c:v>
                </c:pt>
                <c:pt idx="472">
                  <c:v>21.302765804152465</c:v>
                </c:pt>
                <c:pt idx="473">
                  <c:v>20.919858304927178</c:v>
                </c:pt>
                <c:pt idx="474">
                  <c:v>20.865402541059808</c:v>
                </c:pt>
                <c:pt idx="475">
                  <c:v>21.11481631546328</c:v>
                </c:pt>
                <c:pt idx="476">
                  <c:v>19.994738069414318</c:v>
                </c:pt>
                <c:pt idx="477">
                  <c:v>21.102674465447787</c:v>
                </c:pt>
                <c:pt idx="478">
                  <c:v>18.209218624109081</c:v>
                </c:pt>
                <c:pt idx="479">
                  <c:v>22.284373566780292</c:v>
                </c:pt>
                <c:pt idx="480">
                  <c:v>21.557506507592191</c:v>
                </c:pt>
                <c:pt idx="481">
                  <c:v>21.780310737527113</c:v>
                </c:pt>
                <c:pt idx="482">
                  <c:v>23.089239851255034</c:v>
                </c:pt>
                <c:pt idx="483">
                  <c:v>22.576207700650762</c:v>
                </c:pt>
                <c:pt idx="484">
                  <c:v>19.087835760768517</c:v>
                </c:pt>
                <c:pt idx="485">
                  <c:v>22.789656956925938</c:v>
                </c:pt>
                <c:pt idx="486">
                  <c:v>23.887982723892161</c:v>
                </c:pt>
                <c:pt idx="487">
                  <c:v>23.807668112798265</c:v>
                </c:pt>
                <c:pt idx="488">
                  <c:v>22.284747443445927</c:v>
                </c:pt>
                <c:pt idx="489">
                  <c:v>23.922726681127983</c:v>
                </c:pt>
                <c:pt idx="490">
                  <c:v>24.852569491788039</c:v>
                </c:pt>
                <c:pt idx="491">
                  <c:v>24.644085063526497</c:v>
                </c:pt>
                <c:pt idx="492">
                  <c:v>24.712973039975211</c:v>
                </c:pt>
                <c:pt idx="493">
                  <c:v>23.843325224666874</c:v>
                </c:pt>
                <c:pt idx="494">
                  <c:v>22.023417880384258</c:v>
                </c:pt>
                <c:pt idx="495">
                  <c:v>23.707142159900837</c:v>
                </c:pt>
                <c:pt idx="496">
                  <c:v>24.403515029439109</c:v>
                </c:pt>
                <c:pt idx="497">
                  <c:v>24.143781375890921</c:v>
                </c:pt>
                <c:pt idx="498">
                  <c:v>24.34518779051751</c:v>
                </c:pt>
                <c:pt idx="499">
                  <c:v>24.383609621939883</c:v>
                </c:pt>
                <c:pt idx="500">
                  <c:v>24.184620622869538</c:v>
                </c:pt>
                <c:pt idx="501">
                  <c:v>22.402687403160829</c:v>
                </c:pt>
                <c:pt idx="502">
                  <c:v>23.833365897118068</c:v>
                </c:pt>
                <c:pt idx="503">
                  <c:v>25.532417802912921</c:v>
                </c:pt>
                <c:pt idx="504">
                  <c:v>25.730529051750853</c:v>
                </c:pt>
                <c:pt idx="505">
                  <c:v>25.447399829563057</c:v>
                </c:pt>
                <c:pt idx="506">
                  <c:v>25.923654787728537</c:v>
                </c:pt>
                <c:pt idx="507">
                  <c:v>26.424453439727305</c:v>
                </c:pt>
                <c:pt idx="508">
                  <c:v>26.320299969011465</c:v>
                </c:pt>
                <c:pt idx="509">
                  <c:v>26.297021072203282</c:v>
                </c:pt>
                <c:pt idx="510">
                  <c:v>26.455504803222809</c:v>
                </c:pt>
                <c:pt idx="511">
                  <c:v>25.236586612953211</c:v>
                </c:pt>
                <c:pt idx="512">
                  <c:v>23.365876278277039</c:v>
                </c:pt>
                <c:pt idx="513">
                  <c:v>24.594959172606135</c:v>
                </c:pt>
                <c:pt idx="514">
                  <c:v>25.324223039975212</c:v>
                </c:pt>
                <c:pt idx="515">
                  <c:v>25.391367369073439</c:v>
                </c:pt>
                <c:pt idx="516">
                  <c:v>25.613676634645181</c:v>
                </c:pt>
                <c:pt idx="517">
                  <c:v>25.758099008366905</c:v>
                </c:pt>
                <c:pt idx="518">
                  <c:v>25.77824821815928</c:v>
                </c:pt>
                <c:pt idx="519">
                  <c:v>25.450922528664393</c:v>
                </c:pt>
                <c:pt idx="520">
                  <c:v>25.861968856523085</c:v>
                </c:pt>
                <c:pt idx="521">
                  <c:v>25.393867524016112</c:v>
                </c:pt>
                <c:pt idx="522">
                  <c:v>26.163013092655721</c:v>
                </c:pt>
                <c:pt idx="523">
                  <c:v>25.893079253176328</c:v>
                </c:pt>
                <c:pt idx="524">
                  <c:v>26.446718701580416</c:v>
                </c:pt>
                <c:pt idx="525">
                  <c:v>26.479330415246359</c:v>
                </c:pt>
                <c:pt idx="526">
                  <c:v>25.912270994731955</c:v>
                </c:pt>
                <c:pt idx="527">
                  <c:v>25.640747133560581</c:v>
                </c:pt>
                <c:pt idx="528">
                  <c:v>24.164762550356368</c:v>
                </c:pt>
                <c:pt idx="529">
                  <c:v>25.725206538580728</c:v>
                </c:pt>
                <c:pt idx="530">
                  <c:v>26.65600689494887</c:v>
                </c:pt>
                <c:pt idx="531">
                  <c:v>26.51010388906105</c:v>
                </c:pt>
                <c:pt idx="532">
                  <c:v>26.65882623179424</c:v>
                </c:pt>
                <c:pt idx="533">
                  <c:v>26.518340331577313</c:v>
                </c:pt>
                <c:pt idx="534">
                  <c:v>26.520905484970559</c:v>
                </c:pt>
                <c:pt idx="535">
                  <c:v>26.919181980167338</c:v>
                </c:pt>
                <c:pt idx="536">
                  <c:v>26.662685853734121</c:v>
                </c:pt>
                <c:pt idx="537">
                  <c:v>26.510292996591261</c:v>
                </c:pt>
                <c:pt idx="538">
                  <c:v>26.443970251007133</c:v>
                </c:pt>
                <c:pt idx="539">
                  <c:v>26.6056840718934</c:v>
                </c:pt>
                <c:pt idx="540">
                  <c:v>26.399428029129222</c:v>
                </c:pt>
                <c:pt idx="541">
                  <c:v>26.952641850015493</c:v>
                </c:pt>
                <c:pt idx="542">
                  <c:v>26.771635807251318</c:v>
                </c:pt>
                <c:pt idx="543">
                  <c:v>26.955221877905178</c:v>
                </c:pt>
                <c:pt idx="544">
                  <c:v>26.850214208242953</c:v>
                </c:pt>
                <c:pt idx="545">
                  <c:v>26.869169507282308</c:v>
                </c:pt>
                <c:pt idx="546">
                  <c:v>26.890669274868298</c:v>
                </c:pt>
                <c:pt idx="547">
                  <c:v>27.064343198016733</c:v>
                </c:pt>
                <c:pt idx="548">
                  <c:v>27.151267353579172</c:v>
                </c:pt>
                <c:pt idx="549">
                  <c:v>27.222049659126125</c:v>
                </c:pt>
                <c:pt idx="550">
                  <c:v>27.142880229315157</c:v>
                </c:pt>
                <c:pt idx="551">
                  <c:v>26.710715370312986</c:v>
                </c:pt>
                <c:pt idx="552">
                  <c:v>26.36167702200186</c:v>
                </c:pt>
                <c:pt idx="553">
                  <c:v>27.441678493957237</c:v>
                </c:pt>
                <c:pt idx="554">
                  <c:v>27.421777502324144</c:v>
                </c:pt>
                <c:pt idx="555">
                  <c:v>27.684556631546332</c:v>
                </c:pt>
                <c:pt idx="556">
                  <c:v>27.905213820886271</c:v>
                </c:pt>
                <c:pt idx="557">
                  <c:v>27.723442438797647</c:v>
                </c:pt>
                <c:pt idx="558">
                  <c:v>27.723341958475363</c:v>
                </c:pt>
                <c:pt idx="559">
                  <c:v>27.93809157111869</c:v>
                </c:pt>
                <c:pt idx="560">
                  <c:v>27.763971335605827</c:v>
                </c:pt>
                <c:pt idx="561">
                  <c:v>27.79399418964983</c:v>
                </c:pt>
                <c:pt idx="562">
                  <c:v>27.580589246978622</c:v>
                </c:pt>
                <c:pt idx="563">
                  <c:v>27.557848233653548</c:v>
                </c:pt>
                <c:pt idx="564">
                  <c:v>27.345258986674928</c:v>
                </c:pt>
                <c:pt idx="565">
                  <c:v>27.632425162689806</c:v>
                </c:pt>
                <c:pt idx="566">
                  <c:v>27.600345444685466</c:v>
                </c:pt>
                <c:pt idx="567">
                  <c:v>27.393025410598081</c:v>
                </c:pt>
                <c:pt idx="568">
                  <c:v>27.336907266811284</c:v>
                </c:pt>
                <c:pt idx="569">
                  <c:v>26.624887589092033</c:v>
                </c:pt>
                <c:pt idx="570">
                  <c:v>26.939626743105052</c:v>
                </c:pt>
                <c:pt idx="571">
                  <c:v>27.307026262782774</c:v>
                </c:pt>
                <c:pt idx="572">
                  <c:v>27.210713201115585</c:v>
                </c:pt>
                <c:pt idx="573">
                  <c:v>27.287438565230868</c:v>
                </c:pt>
                <c:pt idx="574">
                  <c:v>27.266588937093275</c:v>
                </c:pt>
                <c:pt idx="575">
                  <c:v>27.406962581344903</c:v>
                </c:pt>
                <c:pt idx="576">
                  <c:v>27.218580182832355</c:v>
                </c:pt>
                <c:pt idx="577">
                  <c:v>27.326749922528663</c:v>
                </c:pt>
                <c:pt idx="578">
                  <c:v>27.403100015494264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B71-4DB0-9CEF-214944DA27B0}"/>
            </c:ext>
          </c:extLst>
        </c:ser>
        <c:ser>
          <c:idx val="1"/>
          <c:order val="4"/>
          <c:tx>
            <c:v>z=10.1 1e9 MSun</c:v>
          </c:tx>
          <c:spPr>
            <a:ln w="381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'More seds'!$F$16:$F$339</c:f>
              <c:numCache>
                <c:formatCode>General</c:formatCode>
                <c:ptCount val="324"/>
                <c:pt idx="0">
                  <c:v>0.61107797899999994</c:v>
                </c:pt>
                <c:pt idx="1">
                  <c:v>0.62218847700000002</c:v>
                </c:pt>
                <c:pt idx="2">
                  <c:v>0.63329902300000007</c:v>
                </c:pt>
                <c:pt idx="3">
                  <c:v>0.64440952100000004</c:v>
                </c:pt>
                <c:pt idx="4">
                  <c:v>0.65552001999999998</c:v>
                </c:pt>
                <c:pt idx="5">
                  <c:v>0.66663051800000006</c:v>
                </c:pt>
                <c:pt idx="6">
                  <c:v>0.677741064</c:v>
                </c:pt>
                <c:pt idx="7">
                  <c:v>0.68885156199999997</c:v>
                </c:pt>
                <c:pt idx="8">
                  <c:v>0.69996206100000002</c:v>
                </c:pt>
                <c:pt idx="9">
                  <c:v>0.71107255899999999</c:v>
                </c:pt>
                <c:pt idx="10">
                  <c:v>0.72218305699999996</c:v>
                </c:pt>
                <c:pt idx="11">
                  <c:v>0.73107148399999999</c:v>
                </c:pt>
                <c:pt idx="12">
                  <c:v>0.73884882799999996</c:v>
                </c:pt>
                <c:pt idx="13">
                  <c:v>0.74995937499999998</c:v>
                </c:pt>
                <c:pt idx="14">
                  <c:v>0.76106987299999995</c:v>
                </c:pt>
                <c:pt idx="15">
                  <c:v>0.77218037100000003</c:v>
                </c:pt>
                <c:pt idx="16">
                  <c:v>0.783290869</c:v>
                </c:pt>
                <c:pt idx="17">
                  <c:v>0.79551245100000001</c:v>
                </c:pt>
                <c:pt idx="18">
                  <c:v>0.80662294899999998</c:v>
                </c:pt>
                <c:pt idx="19">
                  <c:v>0.81662241199999996</c:v>
                </c:pt>
                <c:pt idx="20">
                  <c:v>0.82773291000000004</c:v>
                </c:pt>
                <c:pt idx="21">
                  <c:v>0.83884345699999996</c:v>
                </c:pt>
                <c:pt idx="22">
                  <c:v>0.84995390599999987</c:v>
                </c:pt>
                <c:pt idx="23">
                  <c:v>0.86106445300000001</c:v>
                </c:pt>
                <c:pt idx="24">
                  <c:v>0.87217490199999992</c:v>
                </c:pt>
                <c:pt idx="25">
                  <c:v>0.88328544899999994</c:v>
                </c:pt>
                <c:pt idx="26">
                  <c:v>0.89439599599999997</c:v>
                </c:pt>
                <c:pt idx="27">
                  <c:v>0.90550644499999999</c:v>
                </c:pt>
                <c:pt idx="28">
                  <c:v>0.91661699200000002</c:v>
                </c:pt>
                <c:pt idx="29">
                  <c:v>0.92772753900000005</c:v>
                </c:pt>
                <c:pt idx="30">
                  <c:v>0.93883798800000007</c:v>
                </c:pt>
                <c:pt idx="31">
                  <c:v>0.94994853500000009</c:v>
                </c:pt>
                <c:pt idx="32">
                  <c:v>0.96105898400000001</c:v>
                </c:pt>
                <c:pt idx="33">
                  <c:v>0.97216953099999992</c:v>
                </c:pt>
                <c:pt idx="34">
                  <c:v>0.98328007799999995</c:v>
                </c:pt>
                <c:pt idx="35">
                  <c:v>0.99439052699999997</c:v>
                </c:pt>
                <c:pt idx="36">
                  <c:v>1.00550107</c:v>
                </c:pt>
                <c:pt idx="37">
                  <c:v>1.0166115200000001</c:v>
                </c:pt>
                <c:pt idx="38">
                  <c:v>1.02772207</c:v>
                </c:pt>
                <c:pt idx="39">
                  <c:v>1.03883262</c:v>
                </c:pt>
                <c:pt idx="40">
                  <c:v>1.0499430700000001</c:v>
                </c:pt>
                <c:pt idx="41">
                  <c:v>1.0610536099999999</c:v>
                </c:pt>
                <c:pt idx="42">
                  <c:v>1.07216406</c:v>
                </c:pt>
                <c:pt idx="43">
                  <c:v>1.0832746100000001</c:v>
                </c:pt>
                <c:pt idx="44">
                  <c:v>1.0943851600000001</c:v>
                </c:pt>
                <c:pt idx="45">
                  <c:v>1.10549561</c:v>
                </c:pt>
                <c:pt idx="46">
                  <c:v>1.11660615</c:v>
                </c:pt>
                <c:pt idx="47">
                  <c:v>1.1277166999999999</c:v>
                </c:pt>
                <c:pt idx="48">
                  <c:v>1.13882715</c:v>
                </c:pt>
                <c:pt idx="49">
                  <c:v>1.1499377</c:v>
                </c:pt>
                <c:pt idx="50">
                  <c:v>1.1610481400000001</c:v>
                </c:pt>
                <c:pt idx="51">
                  <c:v>1.1721586900000001</c:v>
                </c:pt>
                <c:pt idx="52">
                  <c:v>1.18326924</c:v>
                </c:pt>
                <c:pt idx="53">
                  <c:v>1.1943796899999999</c:v>
                </c:pt>
                <c:pt idx="54">
                  <c:v>1.2054902299999999</c:v>
                </c:pt>
                <c:pt idx="55">
                  <c:v>1.21660068</c:v>
                </c:pt>
                <c:pt idx="56">
                  <c:v>1.2277112300000002</c:v>
                </c:pt>
                <c:pt idx="57">
                  <c:v>1.2388217800000001</c:v>
                </c:pt>
                <c:pt idx="58">
                  <c:v>1.24993223</c:v>
                </c:pt>
                <c:pt idx="59">
                  <c:v>1.26104277</c:v>
                </c:pt>
                <c:pt idx="60">
                  <c:v>1.2721532199999999</c:v>
                </c:pt>
                <c:pt idx="61">
                  <c:v>1.28326377</c:v>
                </c:pt>
                <c:pt idx="62">
                  <c:v>1.2943743200000002</c:v>
                </c:pt>
                <c:pt idx="63">
                  <c:v>1.3054847700000001</c:v>
                </c:pt>
                <c:pt idx="64">
                  <c:v>1.3165953100000001</c:v>
                </c:pt>
                <c:pt idx="65">
                  <c:v>1.32770586</c:v>
                </c:pt>
                <c:pt idx="66">
                  <c:v>1.3388163099999999</c:v>
                </c:pt>
                <c:pt idx="67">
                  <c:v>1.3499268599999998</c:v>
                </c:pt>
                <c:pt idx="68">
                  <c:v>1.3610373</c:v>
                </c:pt>
                <c:pt idx="69">
                  <c:v>1.3721478499999999</c:v>
                </c:pt>
                <c:pt idx="70">
                  <c:v>1.3832584000000001</c:v>
                </c:pt>
                <c:pt idx="71">
                  <c:v>1.39436885</c:v>
                </c:pt>
                <c:pt idx="72">
                  <c:v>1.40547939</c:v>
                </c:pt>
                <c:pt idx="73">
                  <c:v>1.4165898400000001</c:v>
                </c:pt>
                <c:pt idx="74">
                  <c:v>1.42770039</c:v>
                </c:pt>
                <c:pt idx="75">
                  <c:v>1.43881094</c:v>
                </c:pt>
                <c:pt idx="76">
                  <c:v>1.4499213900000001</c:v>
                </c:pt>
                <c:pt idx="77">
                  <c:v>1.4610319299999999</c:v>
                </c:pt>
                <c:pt idx="78">
                  <c:v>1.47214248</c:v>
                </c:pt>
                <c:pt idx="79">
                  <c:v>1.4832529299999999</c:v>
                </c:pt>
                <c:pt idx="80">
                  <c:v>1.4943634800000001</c:v>
                </c:pt>
                <c:pt idx="81">
                  <c:v>1.50547393</c:v>
                </c:pt>
                <c:pt idx="82">
                  <c:v>1.51658447</c:v>
                </c:pt>
                <c:pt idx="83">
                  <c:v>1.5276950199999999</c:v>
                </c:pt>
                <c:pt idx="84">
                  <c:v>1.53880547</c:v>
                </c:pt>
                <c:pt idx="85">
                  <c:v>1.5499160199999999</c:v>
                </c:pt>
                <c:pt idx="86">
                  <c:v>1.5610264600000001</c:v>
                </c:pt>
                <c:pt idx="87">
                  <c:v>1.5721370100000001</c:v>
                </c:pt>
                <c:pt idx="88">
                  <c:v>1.58324756</c:v>
                </c:pt>
                <c:pt idx="89">
                  <c:v>1.5943580099999999</c:v>
                </c:pt>
                <c:pt idx="90">
                  <c:v>1.60213535</c:v>
                </c:pt>
                <c:pt idx="91">
                  <c:v>1.6076906199999998</c:v>
                </c:pt>
                <c:pt idx="92">
                  <c:v>1.616579</c:v>
                </c:pt>
                <c:pt idx="93">
                  <c:v>1.6276895500000002</c:v>
                </c:pt>
                <c:pt idx="94">
                  <c:v>1.6388</c:v>
                </c:pt>
                <c:pt idx="95">
                  <c:v>1.6499105500000002</c:v>
                </c:pt>
                <c:pt idx="96">
                  <c:v>1.6610210899999998</c:v>
                </c:pt>
                <c:pt idx="97">
                  <c:v>1.6721316399999999</c:v>
                </c:pt>
                <c:pt idx="98">
                  <c:v>1.6799089800000002</c:v>
                </c:pt>
                <c:pt idx="99">
                  <c:v>1.6854642599999998</c:v>
                </c:pt>
                <c:pt idx="100">
                  <c:v>1.6943525399999999</c:v>
                </c:pt>
                <c:pt idx="101">
                  <c:v>1.7054630900000001</c:v>
                </c:pt>
                <c:pt idx="102">
                  <c:v>1.7165736300000001</c:v>
                </c:pt>
                <c:pt idx="103">
                  <c:v>1.7276841799999998</c:v>
                </c:pt>
                <c:pt idx="104">
                  <c:v>1.73879473</c:v>
                </c:pt>
                <c:pt idx="105">
                  <c:v>1.74990508</c:v>
                </c:pt>
                <c:pt idx="106">
                  <c:v>1.7610156200000002</c:v>
                </c:pt>
                <c:pt idx="107">
                  <c:v>1.7721261699999999</c:v>
                </c:pt>
                <c:pt idx="108">
                  <c:v>1.7832367200000001</c:v>
                </c:pt>
                <c:pt idx="109">
                  <c:v>1.7943472699999998</c:v>
                </c:pt>
                <c:pt idx="110">
                  <c:v>1.8054576199999999</c:v>
                </c:pt>
                <c:pt idx="111">
                  <c:v>1.8165681600000001</c:v>
                </c:pt>
                <c:pt idx="112">
                  <c:v>1.82767871</c:v>
                </c:pt>
                <c:pt idx="113">
                  <c:v>1.83878926</c:v>
                </c:pt>
                <c:pt idx="114">
                  <c:v>1.8498998</c:v>
                </c:pt>
                <c:pt idx="115">
                  <c:v>1.85767715</c:v>
                </c:pt>
                <c:pt idx="116">
                  <c:v>1.8632324199999999</c:v>
                </c:pt>
                <c:pt idx="117">
                  <c:v>1.8721206999999997</c:v>
                </c:pt>
                <c:pt idx="118">
                  <c:v>1.8832312499999999</c:v>
                </c:pt>
                <c:pt idx="119">
                  <c:v>1.8943418000000001</c:v>
                </c:pt>
                <c:pt idx="120">
                  <c:v>1.9054523399999999</c:v>
                </c:pt>
                <c:pt idx="121">
                  <c:v>1.9165627000000001</c:v>
                </c:pt>
                <c:pt idx="122">
                  <c:v>1.9276732400000001</c:v>
                </c:pt>
                <c:pt idx="123">
                  <c:v>1.9387837899999998</c:v>
                </c:pt>
                <c:pt idx="124">
                  <c:v>1.9498943399999999</c:v>
                </c:pt>
                <c:pt idx="125">
                  <c:v>1.96100488</c:v>
                </c:pt>
                <c:pt idx="126">
                  <c:v>1.9721154299999999</c:v>
                </c:pt>
                <c:pt idx="127">
                  <c:v>1.9832257799999999</c:v>
                </c:pt>
                <c:pt idx="128">
                  <c:v>1.9943363300000001</c:v>
                </c:pt>
                <c:pt idx="129">
                  <c:v>2.00544688</c:v>
                </c:pt>
                <c:pt idx="130">
                  <c:v>2.0165574199999998</c:v>
                </c:pt>
                <c:pt idx="131">
                  <c:v>2.02766797</c:v>
                </c:pt>
                <c:pt idx="132">
                  <c:v>2.03877832</c:v>
                </c:pt>
                <c:pt idx="133">
                  <c:v>2.0498888699999998</c:v>
                </c:pt>
                <c:pt idx="134">
                  <c:v>2.06099941</c:v>
                </c:pt>
                <c:pt idx="135">
                  <c:v>2.0721099600000001</c:v>
                </c:pt>
                <c:pt idx="136">
                  <c:v>2.0832205099999999</c:v>
                </c:pt>
                <c:pt idx="137">
                  <c:v>2.0943308599999999</c:v>
                </c:pt>
                <c:pt idx="138">
                  <c:v>2.1054414100000001</c:v>
                </c:pt>
                <c:pt idx="139">
                  <c:v>2.1165519499999998</c:v>
                </c:pt>
                <c:pt idx="140">
                  <c:v>2.1276625</c:v>
                </c:pt>
                <c:pt idx="141">
                  <c:v>2.1387730500000002</c:v>
                </c:pt>
                <c:pt idx="142">
                  <c:v>2.1498833999999998</c:v>
                </c:pt>
                <c:pt idx="143">
                  <c:v>2.1609939499999999</c:v>
                </c:pt>
                <c:pt idx="144">
                  <c:v>2.1721044900000002</c:v>
                </c:pt>
                <c:pt idx="145">
                  <c:v>2.1854371100000001</c:v>
                </c:pt>
                <c:pt idx="146">
                  <c:v>2.1954365199999999</c:v>
                </c:pt>
                <c:pt idx="147">
                  <c:v>2.2043249999999999</c:v>
                </c:pt>
                <c:pt idx="148">
                  <c:v>2.2165464800000003</c:v>
                </c:pt>
                <c:pt idx="149">
                  <c:v>2.22765703</c:v>
                </c:pt>
                <c:pt idx="150">
                  <c:v>2.2387675800000002</c:v>
                </c:pt>
                <c:pt idx="151">
                  <c:v>2.24987812</c:v>
                </c:pt>
                <c:pt idx="152">
                  <c:v>2.26098848</c:v>
                </c:pt>
                <c:pt idx="153">
                  <c:v>2.2720990200000002</c:v>
                </c:pt>
                <c:pt idx="154">
                  <c:v>2.2832095700000004</c:v>
                </c:pt>
                <c:pt idx="155">
                  <c:v>2.2943201200000001</c:v>
                </c:pt>
                <c:pt idx="156">
                  <c:v>2.3043195299999999</c:v>
                </c:pt>
                <c:pt idx="157">
                  <c:v>2.3087636699999998</c:v>
                </c:pt>
                <c:pt idx="158">
                  <c:v>2.3165410199999998</c:v>
                </c:pt>
                <c:pt idx="159">
                  <c:v>2.3276515600000001</c:v>
                </c:pt>
                <c:pt idx="160">
                  <c:v>2.3387621100000002</c:v>
                </c:pt>
                <c:pt idx="161">
                  <c:v>2.3498726600000004</c:v>
                </c:pt>
                <c:pt idx="162">
                  <c:v>2.3609831999999997</c:v>
                </c:pt>
                <c:pt idx="163">
                  <c:v>2.3720937499999999</c:v>
                </c:pt>
                <c:pt idx="164">
                  <c:v>2.3832040999999999</c:v>
                </c:pt>
                <c:pt idx="165">
                  <c:v>2.3943146500000001</c:v>
                </c:pt>
                <c:pt idx="166">
                  <c:v>2.4054251999999998</c:v>
                </c:pt>
                <c:pt idx="167">
                  <c:v>2.41653574</c:v>
                </c:pt>
                <c:pt idx="168">
                  <c:v>2.4276462899999998</c:v>
                </c:pt>
                <c:pt idx="169">
                  <c:v>2.4387566399999998</c:v>
                </c:pt>
                <c:pt idx="170">
                  <c:v>2.44986719</c:v>
                </c:pt>
                <c:pt idx="171">
                  <c:v>2.4609777300000002</c:v>
                </c:pt>
                <c:pt idx="172">
                  <c:v>2.4720882799999999</c:v>
                </c:pt>
                <c:pt idx="173">
                  <c:v>2.4831988300000001</c:v>
                </c:pt>
                <c:pt idx="174">
                  <c:v>2.4943091799999997</c:v>
                </c:pt>
                <c:pt idx="175">
                  <c:v>2.5054197299999998</c:v>
                </c:pt>
                <c:pt idx="176">
                  <c:v>2.5165302700000001</c:v>
                </c:pt>
                <c:pt idx="177">
                  <c:v>2.5276408200000002</c:v>
                </c:pt>
                <c:pt idx="178">
                  <c:v>2.53875137</c:v>
                </c:pt>
                <c:pt idx="179">
                  <c:v>2.54986172</c:v>
                </c:pt>
                <c:pt idx="180">
                  <c:v>2.5609722699999997</c:v>
                </c:pt>
                <c:pt idx="181">
                  <c:v>2.5720828099999999</c:v>
                </c:pt>
                <c:pt idx="182">
                  <c:v>2.5831933600000001</c:v>
                </c:pt>
                <c:pt idx="183">
                  <c:v>2.5943039100000003</c:v>
                </c:pt>
                <c:pt idx="184">
                  <c:v>2.6054142599999999</c:v>
                </c:pt>
                <c:pt idx="185">
                  <c:v>2.6165248000000001</c:v>
                </c:pt>
                <c:pt idx="186">
                  <c:v>2.6276353500000003</c:v>
                </c:pt>
                <c:pt idx="187">
                  <c:v>2.6387459</c:v>
                </c:pt>
                <c:pt idx="188">
                  <c:v>2.6498564500000001</c:v>
                </c:pt>
                <c:pt idx="189">
                  <c:v>2.6609668000000002</c:v>
                </c:pt>
                <c:pt idx="190">
                  <c:v>2.67207734</c:v>
                </c:pt>
                <c:pt idx="191">
                  <c:v>2.6831878900000001</c:v>
                </c:pt>
                <c:pt idx="192">
                  <c:v>2.6942984400000003</c:v>
                </c:pt>
                <c:pt idx="193">
                  <c:v>2.7054089800000001</c:v>
                </c:pt>
                <c:pt idx="194">
                  <c:v>2.7165193400000001</c:v>
                </c:pt>
                <c:pt idx="195">
                  <c:v>2.7276298799999998</c:v>
                </c:pt>
                <c:pt idx="196">
                  <c:v>2.73874043</c:v>
                </c:pt>
                <c:pt idx="197">
                  <c:v>2.7498509800000002</c:v>
                </c:pt>
                <c:pt idx="198">
                  <c:v>2.7609615199999999</c:v>
                </c:pt>
                <c:pt idx="199">
                  <c:v>2.7720720700000001</c:v>
                </c:pt>
                <c:pt idx="200">
                  <c:v>2.7831824199999997</c:v>
                </c:pt>
                <c:pt idx="201">
                  <c:v>2.7920708999999997</c:v>
                </c:pt>
                <c:pt idx="202">
                  <c:v>2.79762617</c:v>
                </c:pt>
                <c:pt idx="203">
                  <c:v>2.80540352</c:v>
                </c:pt>
                <c:pt idx="204">
                  <c:v>2.8165140599999998</c:v>
                </c:pt>
                <c:pt idx="205">
                  <c:v>2.82762461</c:v>
                </c:pt>
                <c:pt idx="206">
                  <c:v>2.83873496</c:v>
                </c:pt>
                <c:pt idx="207">
                  <c:v>2.8498455099999997</c:v>
                </c:pt>
                <c:pt idx="208">
                  <c:v>2.86095605</c:v>
                </c:pt>
                <c:pt idx="209">
                  <c:v>2.8720666000000001</c:v>
                </c:pt>
                <c:pt idx="210">
                  <c:v>2.8831771499999999</c:v>
                </c:pt>
                <c:pt idx="211">
                  <c:v>2.8942874999999999</c:v>
                </c:pt>
                <c:pt idx="212">
                  <c:v>2.9053980500000001</c:v>
                </c:pt>
                <c:pt idx="213">
                  <c:v>2.9165085899999998</c:v>
                </c:pt>
                <c:pt idx="214">
                  <c:v>2.92761914</c:v>
                </c:pt>
                <c:pt idx="215">
                  <c:v>2.9387296900000002</c:v>
                </c:pt>
                <c:pt idx="216">
                  <c:v>2.9498400399999998</c:v>
                </c:pt>
                <c:pt idx="217">
                  <c:v>2.9609505899999999</c:v>
                </c:pt>
                <c:pt idx="218">
                  <c:v>2.9720611300000002</c:v>
                </c:pt>
                <c:pt idx="219">
                  <c:v>2.9831716799999999</c:v>
                </c:pt>
                <c:pt idx="220">
                  <c:v>2.99428223</c:v>
                </c:pt>
                <c:pt idx="221">
                  <c:v>3.0053925800000001</c:v>
                </c:pt>
                <c:pt idx="222">
                  <c:v>3.0165031200000003</c:v>
                </c:pt>
                <c:pt idx="223">
                  <c:v>3.02761367</c:v>
                </c:pt>
                <c:pt idx="224">
                  <c:v>3.0387242200000002</c:v>
                </c:pt>
                <c:pt idx="225">
                  <c:v>3.0498347699999999</c:v>
                </c:pt>
                <c:pt idx="226">
                  <c:v>3.06094512</c:v>
                </c:pt>
                <c:pt idx="227">
                  <c:v>3.0720556600000002</c:v>
                </c:pt>
                <c:pt idx="228">
                  <c:v>3.0831662100000004</c:v>
                </c:pt>
                <c:pt idx="229">
                  <c:v>3.0942767600000001</c:v>
                </c:pt>
                <c:pt idx="230">
                  <c:v>3.1053872999999999</c:v>
                </c:pt>
                <c:pt idx="231">
                  <c:v>3.1164976600000003</c:v>
                </c:pt>
                <c:pt idx="232">
                  <c:v>3.1276082000000001</c:v>
                </c:pt>
                <c:pt idx="233">
                  <c:v>3.1387187499999998</c:v>
                </c:pt>
                <c:pt idx="234">
                  <c:v>3.1498292999999999</c:v>
                </c:pt>
                <c:pt idx="235">
                  <c:v>3.1609398399999997</c:v>
                </c:pt>
                <c:pt idx="236">
                  <c:v>3.1720503899999999</c:v>
                </c:pt>
                <c:pt idx="237">
                  <c:v>3.1831607399999999</c:v>
                </c:pt>
                <c:pt idx="238">
                  <c:v>3.1942712899999997</c:v>
                </c:pt>
                <c:pt idx="239">
                  <c:v>3.2053818399999998</c:v>
                </c:pt>
                <c:pt idx="240">
                  <c:v>3.21649238</c:v>
                </c:pt>
                <c:pt idx="241">
                  <c:v>3.2331580099999999</c:v>
                </c:pt>
                <c:pt idx="242">
                  <c:v>3.2553791000000003</c:v>
                </c:pt>
                <c:pt idx="243">
                  <c:v>3.2776000000000001</c:v>
                </c:pt>
                <c:pt idx="244">
                  <c:v>3.29982109</c:v>
                </c:pt>
                <c:pt idx="245">
                  <c:v>3.3220421900000003</c:v>
                </c:pt>
                <c:pt idx="246">
                  <c:v>3.3442632799999998</c:v>
                </c:pt>
                <c:pt idx="247">
                  <c:v>3.3664843800000002</c:v>
                </c:pt>
                <c:pt idx="248">
                  <c:v>3.3887050799999998</c:v>
                </c:pt>
                <c:pt idx="249">
                  <c:v>3.4109261700000002</c:v>
                </c:pt>
                <c:pt idx="250">
                  <c:v>3.4331472699999996</c:v>
                </c:pt>
                <c:pt idx="251">
                  <c:v>3.4553683599999996</c:v>
                </c:pt>
                <c:pt idx="252">
                  <c:v>3.4775894500000004</c:v>
                </c:pt>
                <c:pt idx="253">
                  <c:v>3.49981016</c:v>
                </c:pt>
                <c:pt idx="254">
                  <c:v>3.5220312499999999</c:v>
                </c:pt>
                <c:pt idx="255">
                  <c:v>3.5442523399999999</c:v>
                </c:pt>
                <c:pt idx="256">
                  <c:v>3.5664734400000002</c:v>
                </c:pt>
                <c:pt idx="257">
                  <c:v>3.5886945300000002</c:v>
                </c:pt>
                <c:pt idx="258">
                  <c:v>3.6109152300000003</c:v>
                </c:pt>
                <c:pt idx="259">
                  <c:v>3.6331363299999997</c:v>
                </c:pt>
                <c:pt idx="260">
                  <c:v>3.6553574200000001</c:v>
                </c:pt>
                <c:pt idx="261">
                  <c:v>3.67757852</c:v>
                </c:pt>
                <c:pt idx="262">
                  <c:v>3.6997996099999995</c:v>
                </c:pt>
                <c:pt idx="263">
                  <c:v>3.72202031</c:v>
                </c:pt>
                <c:pt idx="264">
                  <c:v>3.7442414100000003</c:v>
                </c:pt>
                <c:pt idx="265">
                  <c:v>3.7664624999999998</c:v>
                </c:pt>
                <c:pt idx="266">
                  <c:v>3.7886835899999998</c:v>
                </c:pt>
                <c:pt idx="267">
                  <c:v>3.8109046900000001</c:v>
                </c:pt>
                <c:pt idx="268">
                  <c:v>3.8331253900000002</c:v>
                </c:pt>
                <c:pt idx="269">
                  <c:v>3.8553464800000001</c:v>
                </c:pt>
                <c:pt idx="270">
                  <c:v>3.8775675799999996</c:v>
                </c:pt>
                <c:pt idx="271">
                  <c:v>3.8997886700000004</c:v>
                </c:pt>
                <c:pt idx="272">
                  <c:v>3.9220097699999998</c:v>
                </c:pt>
                <c:pt idx="273">
                  <c:v>3.9442308599999998</c:v>
                </c:pt>
                <c:pt idx="274">
                  <c:v>3.9664515599999999</c:v>
                </c:pt>
                <c:pt idx="275">
                  <c:v>3.9886726600000002</c:v>
                </c:pt>
                <c:pt idx="276">
                  <c:v>4.0108937500000001</c:v>
                </c:pt>
                <c:pt idx="277">
                  <c:v>4.0331148399999996</c:v>
                </c:pt>
                <c:pt idx="278">
                  <c:v>4.0442253900000003</c:v>
                </c:pt>
                <c:pt idx="279">
                  <c:v>4.05533594</c:v>
                </c:pt>
                <c:pt idx="280">
                  <c:v>4.0775566400000001</c:v>
                </c:pt>
                <c:pt idx="281">
                  <c:v>4.0997777300000005</c:v>
                </c:pt>
                <c:pt idx="282">
                  <c:v>4.1219988299999999</c:v>
                </c:pt>
                <c:pt idx="283">
                  <c:v>4.1442199200000003</c:v>
                </c:pt>
                <c:pt idx="284">
                  <c:v>4.1664410199999997</c:v>
                </c:pt>
                <c:pt idx="285">
                  <c:v>4.1886617199999998</c:v>
                </c:pt>
                <c:pt idx="286">
                  <c:v>4.2108828100000002</c:v>
                </c:pt>
                <c:pt idx="287">
                  <c:v>4.2331039100000005</c:v>
                </c:pt>
                <c:pt idx="288">
                  <c:v>4.255325</c:v>
                </c:pt>
                <c:pt idx="289">
                  <c:v>4.2775460899999995</c:v>
                </c:pt>
                <c:pt idx="290">
                  <c:v>4.2997667999999996</c:v>
                </c:pt>
                <c:pt idx="291">
                  <c:v>4.3219878899999999</c:v>
                </c:pt>
                <c:pt idx="292">
                  <c:v>4.3442089800000003</c:v>
                </c:pt>
                <c:pt idx="293">
                  <c:v>4.3664300799999998</c:v>
                </c:pt>
                <c:pt idx="294">
                  <c:v>4.3886511700000002</c:v>
                </c:pt>
                <c:pt idx="295">
                  <c:v>4.4108718800000002</c:v>
                </c:pt>
                <c:pt idx="296">
                  <c:v>4.4330929699999997</c:v>
                </c:pt>
                <c:pt idx="297">
                  <c:v>4.4553140600000001</c:v>
                </c:pt>
                <c:pt idx="298">
                  <c:v>4.4775351600000004</c:v>
                </c:pt>
                <c:pt idx="299">
                  <c:v>4.4997562499999999</c:v>
                </c:pt>
                <c:pt idx="300">
                  <c:v>4.52197695</c:v>
                </c:pt>
                <c:pt idx="301">
                  <c:v>4.5441980499999994</c:v>
                </c:pt>
                <c:pt idx="302">
                  <c:v>4.5664191400000007</c:v>
                </c:pt>
                <c:pt idx="303">
                  <c:v>4.5886402300000002</c:v>
                </c:pt>
                <c:pt idx="304">
                  <c:v>4.6108613299999996</c:v>
                </c:pt>
                <c:pt idx="305">
                  <c:v>4.6330820299999997</c:v>
                </c:pt>
                <c:pt idx="306">
                  <c:v>4.6553031200000001</c:v>
                </c:pt>
                <c:pt idx="307">
                  <c:v>4.6775242200000005</c:v>
                </c:pt>
                <c:pt idx="308">
                  <c:v>4.69974531</c:v>
                </c:pt>
                <c:pt idx="309">
                  <c:v>4.7219664100000003</c:v>
                </c:pt>
                <c:pt idx="310">
                  <c:v>4.7441874999999998</c:v>
                </c:pt>
                <c:pt idx="311">
                  <c:v>4.7664081999999999</c:v>
                </c:pt>
                <c:pt idx="312">
                  <c:v>4.7886293000000002</c:v>
                </c:pt>
                <c:pt idx="313">
                  <c:v>4.8108503900000006</c:v>
                </c:pt>
                <c:pt idx="314">
                  <c:v>4.8330714800000001</c:v>
                </c:pt>
                <c:pt idx="315">
                  <c:v>4.8552925799999995</c:v>
                </c:pt>
                <c:pt idx="316">
                  <c:v>4.8775132799999996</c:v>
                </c:pt>
                <c:pt idx="317">
                  <c:v>4.8997343799999999</c:v>
                </c:pt>
                <c:pt idx="318">
                  <c:v>4.9219554700000003</c:v>
                </c:pt>
                <c:pt idx="319">
                  <c:v>4.9441765599999998</c:v>
                </c:pt>
                <c:pt idx="320">
                  <c:v>4.9663976600000002</c:v>
                </c:pt>
                <c:pt idx="321">
                  <c:v>4.9886183599999994</c:v>
                </c:pt>
                <c:pt idx="322">
                  <c:v>5.0108394500000006</c:v>
                </c:pt>
                <c:pt idx="323">
                  <c:v>5.0330605500000001</c:v>
                </c:pt>
              </c:numCache>
            </c:numRef>
          </c:xVal>
          <c:yVal>
            <c:numRef>
              <c:f>'More seds'!$G$16:$G$339</c:f>
              <c:numCache>
                <c:formatCode>General</c:formatCode>
                <c:ptCount val="3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3.6417722142857146E-9</c:v>
                </c:pt>
                <c:pt idx="38">
                  <c:v>2.5086468142857146E-8</c:v>
                </c:pt>
                <c:pt idx="39">
                  <c:v>8.1189554285714283E-8</c:v>
                </c:pt>
                <c:pt idx="40">
                  <c:v>2.57801855E-7</c:v>
                </c:pt>
                <c:pt idx="41">
                  <c:v>5.0898305428571433E-7</c:v>
                </c:pt>
                <c:pt idx="42">
                  <c:v>6.4318859785714289E-7</c:v>
                </c:pt>
                <c:pt idx="43">
                  <c:v>8.4930842142857153E-8</c:v>
                </c:pt>
                <c:pt idx="44">
                  <c:v>6.539316307142857E-7</c:v>
                </c:pt>
                <c:pt idx="45">
                  <c:v>7.0264865357142869E-7</c:v>
                </c:pt>
                <c:pt idx="46">
                  <c:v>1.0981618000000001E-6</c:v>
                </c:pt>
                <c:pt idx="47">
                  <c:v>1.0388241071428572E-6</c:v>
                </c:pt>
                <c:pt idx="48">
                  <c:v>2.6639636928571429E-7</c:v>
                </c:pt>
                <c:pt idx="49">
                  <c:v>2.3044281428571431E-5</c:v>
                </c:pt>
                <c:pt idx="50">
                  <c:v>5.7348665500000004E-5</c:v>
                </c:pt>
                <c:pt idx="51">
                  <c:v>5.8880666714285714E-5</c:v>
                </c:pt>
                <c:pt idx="52">
                  <c:v>4.5770122928571433E-5</c:v>
                </c:pt>
                <c:pt idx="53">
                  <c:v>5.7977932285714296E-5</c:v>
                </c:pt>
                <c:pt idx="54">
                  <c:v>4.2620652428571429E-5</c:v>
                </c:pt>
                <c:pt idx="55">
                  <c:v>6.3085846357142854E-5</c:v>
                </c:pt>
                <c:pt idx="56">
                  <c:v>5.9535984999999999E-5</c:v>
                </c:pt>
                <c:pt idx="57">
                  <c:v>5.5832570285714299E-5</c:v>
                </c:pt>
                <c:pt idx="58">
                  <c:v>5.283476514285715E-5</c:v>
                </c:pt>
                <c:pt idx="59">
                  <c:v>7.0799630285714297E-5</c:v>
                </c:pt>
                <c:pt idx="60">
                  <c:v>6.3893129500000004E-5</c:v>
                </c:pt>
                <c:pt idx="61">
                  <c:v>7.0663632428571424E-5</c:v>
                </c:pt>
                <c:pt idx="62">
                  <c:v>7.6068867857142857E-5</c:v>
                </c:pt>
                <c:pt idx="63">
                  <c:v>5.5428576000000001E-5</c:v>
                </c:pt>
                <c:pt idx="64">
                  <c:v>7.996436285714286E-5</c:v>
                </c:pt>
                <c:pt idx="65">
                  <c:v>4.9622152714285716E-5</c:v>
                </c:pt>
                <c:pt idx="66">
                  <c:v>3.2553695642857139E-5</c:v>
                </c:pt>
                <c:pt idx="67">
                  <c:v>1.6599974714285716E-5</c:v>
                </c:pt>
                <c:pt idx="68">
                  <c:v>1.6485319285714284</c:v>
                </c:pt>
                <c:pt idx="69">
                  <c:v>2.815391135714286</c:v>
                </c:pt>
                <c:pt idx="70">
                  <c:v>3.1100556142857139</c:v>
                </c:pt>
                <c:pt idx="71">
                  <c:v>2.9590915500000001</c:v>
                </c:pt>
                <c:pt idx="72">
                  <c:v>2.46380855</c:v>
                </c:pt>
                <c:pt idx="73">
                  <c:v>3.2651258071428577</c:v>
                </c:pt>
                <c:pt idx="74">
                  <c:v>3.4292105428571431</c:v>
                </c:pt>
                <c:pt idx="75">
                  <c:v>2.5751711142857148</c:v>
                </c:pt>
                <c:pt idx="76">
                  <c:v>2.6692060857142859</c:v>
                </c:pt>
                <c:pt idx="77">
                  <c:v>3.4503312785714293</c:v>
                </c:pt>
                <c:pt idx="78">
                  <c:v>3.2551250714285711</c:v>
                </c:pt>
                <c:pt idx="79">
                  <c:v>2.8047427928571431</c:v>
                </c:pt>
                <c:pt idx="80">
                  <c:v>3.5461487357142856</c:v>
                </c:pt>
                <c:pt idx="81">
                  <c:v>3.4534641785714282</c:v>
                </c:pt>
                <c:pt idx="82">
                  <c:v>3.0686689642857146</c:v>
                </c:pt>
                <c:pt idx="83">
                  <c:v>3.2737175928571429</c:v>
                </c:pt>
                <c:pt idx="84">
                  <c:v>3.3969847857142863</c:v>
                </c:pt>
                <c:pt idx="85">
                  <c:v>3.0329194857142854</c:v>
                </c:pt>
                <c:pt idx="86">
                  <c:v>3.234869471428572</c:v>
                </c:pt>
                <c:pt idx="87">
                  <c:v>3.2224685785714287</c:v>
                </c:pt>
                <c:pt idx="88">
                  <c:v>3.3639015500000005</c:v>
                </c:pt>
                <c:pt idx="89">
                  <c:v>3.3990037642857143</c:v>
                </c:pt>
                <c:pt idx="90">
                  <c:v>3.6012936785714289</c:v>
                </c:pt>
                <c:pt idx="91">
                  <c:v>3.6260688571428572</c:v>
                </c:pt>
                <c:pt idx="92">
                  <c:v>3.5597822999999997</c:v>
                </c:pt>
                <c:pt idx="93">
                  <c:v>3.3222834071428577</c:v>
                </c:pt>
                <c:pt idx="94">
                  <c:v>3.3580162571428573</c:v>
                </c:pt>
                <c:pt idx="95">
                  <c:v>3.4061633071428568</c:v>
                </c:pt>
                <c:pt idx="96">
                  <c:v>3.4763960000000003</c:v>
                </c:pt>
                <c:pt idx="97">
                  <c:v>3.283207435714286</c:v>
                </c:pt>
                <c:pt idx="98">
                  <c:v>2.9184226857142854</c:v>
                </c:pt>
                <c:pt idx="99">
                  <c:v>3.1449545999999997</c:v>
                </c:pt>
                <c:pt idx="100">
                  <c:v>3.15465565</c:v>
                </c:pt>
                <c:pt idx="101">
                  <c:v>2.7881790571428575</c:v>
                </c:pt>
                <c:pt idx="102">
                  <c:v>3.0395288785714283</c:v>
                </c:pt>
                <c:pt idx="103">
                  <c:v>2.9226309357142863</c:v>
                </c:pt>
                <c:pt idx="104">
                  <c:v>3.0233391714285713</c:v>
                </c:pt>
                <c:pt idx="105">
                  <c:v>3.2355949000000002</c:v>
                </c:pt>
                <c:pt idx="106">
                  <c:v>3.3881704857142858</c:v>
                </c:pt>
                <c:pt idx="107">
                  <c:v>3.4769474785714287</c:v>
                </c:pt>
                <c:pt idx="108">
                  <c:v>3.4699223142857152</c:v>
                </c:pt>
                <c:pt idx="109">
                  <c:v>3.5514489642857145</c:v>
                </c:pt>
                <c:pt idx="110">
                  <c:v>3.391405835714286</c:v>
                </c:pt>
                <c:pt idx="111">
                  <c:v>3.6510312928571431</c:v>
                </c:pt>
                <c:pt idx="112">
                  <c:v>3.6982197428571433</c:v>
                </c:pt>
                <c:pt idx="113">
                  <c:v>3.4694726214285714</c:v>
                </c:pt>
                <c:pt idx="114">
                  <c:v>3.8390530142857147</c:v>
                </c:pt>
                <c:pt idx="115">
                  <c:v>3.634683921428572</c:v>
                </c:pt>
                <c:pt idx="116">
                  <c:v>3.8121913428571435</c:v>
                </c:pt>
                <c:pt idx="117">
                  <c:v>3.9994241000000006</c:v>
                </c:pt>
                <c:pt idx="118">
                  <c:v>3.8011661500000002</c:v>
                </c:pt>
                <c:pt idx="119">
                  <c:v>3.6670656714285723</c:v>
                </c:pt>
                <c:pt idx="120">
                  <c:v>3.4574139857142856</c:v>
                </c:pt>
                <c:pt idx="121">
                  <c:v>3.4737713357142854</c:v>
                </c:pt>
                <c:pt idx="122">
                  <c:v>3.7402899142857149</c:v>
                </c:pt>
                <c:pt idx="123">
                  <c:v>3.6413758071428575</c:v>
                </c:pt>
                <c:pt idx="124">
                  <c:v>3.897267328571429</c:v>
                </c:pt>
                <c:pt idx="125">
                  <c:v>3.6370734285714286</c:v>
                </c:pt>
                <c:pt idx="126">
                  <c:v>3.7079504000000001</c:v>
                </c:pt>
                <c:pt idx="127">
                  <c:v>3.8327260071428575</c:v>
                </c:pt>
                <c:pt idx="128">
                  <c:v>4.0710371500000004</c:v>
                </c:pt>
                <c:pt idx="129">
                  <c:v>4.1229886500000008</c:v>
                </c:pt>
                <c:pt idx="130">
                  <c:v>3.7388370499999999</c:v>
                </c:pt>
                <c:pt idx="131">
                  <c:v>3.9335263785714289</c:v>
                </c:pt>
                <c:pt idx="132">
                  <c:v>3.7829750857142854</c:v>
                </c:pt>
                <c:pt idx="133">
                  <c:v>3.5150535428571428</c:v>
                </c:pt>
                <c:pt idx="134">
                  <c:v>3.4302396571428573</c:v>
                </c:pt>
                <c:pt idx="135">
                  <c:v>3.5753473642857139</c:v>
                </c:pt>
                <c:pt idx="136">
                  <c:v>4.0138529500000004</c:v>
                </c:pt>
                <c:pt idx="137">
                  <c:v>3.6419415857142861</c:v>
                </c:pt>
                <c:pt idx="138">
                  <c:v>3.4473018214285713</c:v>
                </c:pt>
                <c:pt idx="139">
                  <c:v>3.8130884071428577</c:v>
                </c:pt>
                <c:pt idx="140">
                  <c:v>3.5929506928571433</c:v>
                </c:pt>
                <c:pt idx="141">
                  <c:v>3.547397378571429</c:v>
                </c:pt>
                <c:pt idx="142">
                  <c:v>3.7773359285714285</c:v>
                </c:pt>
                <c:pt idx="143">
                  <c:v>3.8882724142857144</c:v>
                </c:pt>
                <c:pt idx="144">
                  <c:v>3.6184719214285717</c:v>
                </c:pt>
                <c:pt idx="145">
                  <c:v>4.0276731071428573</c:v>
                </c:pt>
                <c:pt idx="146">
                  <c:v>4.2047042285714298</c:v>
                </c:pt>
                <c:pt idx="147">
                  <c:v>3.9506264571428575</c:v>
                </c:pt>
                <c:pt idx="148">
                  <c:v>3.8750935357142859</c:v>
                </c:pt>
                <c:pt idx="149">
                  <c:v>4.0722498642857152</c:v>
                </c:pt>
                <c:pt idx="150">
                  <c:v>3.9483862928571432</c:v>
                </c:pt>
                <c:pt idx="151">
                  <c:v>4.2489310714285713</c:v>
                </c:pt>
                <c:pt idx="152">
                  <c:v>3.9394123357142865</c:v>
                </c:pt>
                <c:pt idx="153">
                  <c:v>4.0968760285714287</c:v>
                </c:pt>
                <c:pt idx="154">
                  <c:v>3.9723276000000003</c:v>
                </c:pt>
                <c:pt idx="155">
                  <c:v>4.0493759214285712</c:v>
                </c:pt>
                <c:pt idx="156">
                  <c:v>4.3186189500000003</c:v>
                </c:pt>
                <c:pt idx="157">
                  <c:v>3.9814143142857148</c:v>
                </c:pt>
                <c:pt idx="158">
                  <c:v>4.2186830428571431</c:v>
                </c:pt>
                <c:pt idx="159">
                  <c:v>4.0023820499999996</c:v>
                </c:pt>
                <c:pt idx="160">
                  <c:v>4.1369511714285716</c:v>
                </c:pt>
                <c:pt idx="161">
                  <c:v>4.1921882500000001</c:v>
                </c:pt>
                <c:pt idx="162">
                  <c:v>4.2922814785714287</c:v>
                </c:pt>
                <c:pt idx="163">
                  <c:v>4.1271347</c:v>
                </c:pt>
                <c:pt idx="164">
                  <c:v>4.118645700000001</c:v>
                </c:pt>
                <c:pt idx="165">
                  <c:v>4.3254169357142862</c:v>
                </c:pt>
                <c:pt idx="166">
                  <c:v>4.2689588285714288</c:v>
                </c:pt>
                <c:pt idx="167">
                  <c:v>4.2641122928571429</c:v>
                </c:pt>
                <c:pt idx="168">
                  <c:v>4.1598803357142859</c:v>
                </c:pt>
                <c:pt idx="169">
                  <c:v>4.3554856857142861</c:v>
                </c:pt>
                <c:pt idx="170">
                  <c:v>4.2839009071428569</c:v>
                </c:pt>
                <c:pt idx="171">
                  <c:v>4.1825330928571436</c:v>
                </c:pt>
                <c:pt idx="172">
                  <c:v>4.0479223928571439</c:v>
                </c:pt>
                <c:pt idx="173">
                  <c:v>4.2749791642857149</c:v>
                </c:pt>
                <c:pt idx="174">
                  <c:v>4.1941669785714293</c:v>
                </c:pt>
                <c:pt idx="175">
                  <c:v>4.0722891142857147</c:v>
                </c:pt>
                <c:pt idx="176">
                  <c:v>4.2069430571428574</c:v>
                </c:pt>
                <c:pt idx="177">
                  <c:v>4.3036881857142859</c:v>
                </c:pt>
                <c:pt idx="178">
                  <c:v>4.3840340500000003</c:v>
                </c:pt>
                <c:pt idx="179">
                  <c:v>4.225490678571429</c:v>
                </c:pt>
                <c:pt idx="180">
                  <c:v>4.2125323285714291</c:v>
                </c:pt>
                <c:pt idx="181">
                  <c:v>4.0707185071428569</c:v>
                </c:pt>
                <c:pt idx="182">
                  <c:v>3.1857195857142862</c:v>
                </c:pt>
                <c:pt idx="183">
                  <c:v>3.9057410357142857</c:v>
                </c:pt>
                <c:pt idx="184">
                  <c:v>3.8971682071428577</c:v>
                </c:pt>
                <c:pt idx="185">
                  <c:v>4.0432132214285721</c:v>
                </c:pt>
                <c:pt idx="186">
                  <c:v>3.8986599857142861</c:v>
                </c:pt>
                <c:pt idx="187">
                  <c:v>3.9659553571428576</c:v>
                </c:pt>
                <c:pt idx="188">
                  <c:v>3.8408181999999997</c:v>
                </c:pt>
                <c:pt idx="189">
                  <c:v>4.062568107142857</c:v>
                </c:pt>
                <c:pt idx="190">
                  <c:v>3.9066477428571438</c:v>
                </c:pt>
                <c:pt idx="191">
                  <c:v>3.9932298071428574</c:v>
                </c:pt>
                <c:pt idx="192">
                  <c:v>4.1056783571428577</c:v>
                </c:pt>
                <c:pt idx="193">
                  <c:v>3.9487002785714291</c:v>
                </c:pt>
                <c:pt idx="194">
                  <c:v>4.1559122357142853</c:v>
                </c:pt>
                <c:pt idx="195">
                  <c:v>4.113591942857143</c:v>
                </c:pt>
                <c:pt idx="196">
                  <c:v>4.1127940000000001</c:v>
                </c:pt>
                <c:pt idx="197">
                  <c:v>4.0204014785714293</c:v>
                </c:pt>
                <c:pt idx="198">
                  <c:v>4.2070045928571433</c:v>
                </c:pt>
                <c:pt idx="199">
                  <c:v>4.0670647285714292</c:v>
                </c:pt>
                <c:pt idx="200">
                  <c:v>4.2856158714285719</c:v>
                </c:pt>
                <c:pt idx="201">
                  <c:v>4.0335248071428573</c:v>
                </c:pt>
                <c:pt idx="202">
                  <c:v>4.2110285714285718</c:v>
                </c:pt>
                <c:pt idx="203">
                  <c:v>4.0436752285714288</c:v>
                </c:pt>
                <c:pt idx="204">
                  <c:v>4.0690118571428577</c:v>
                </c:pt>
                <c:pt idx="205">
                  <c:v>3.9944395285714287</c:v>
                </c:pt>
                <c:pt idx="206">
                  <c:v>4.1706923285714286</c:v>
                </c:pt>
                <c:pt idx="207">
                  <c:v>4.1524693357142857</c:v>
                </c:pt>
                <c:pt idx="208">
                  <c:v>4.324600035714286</c:v>
                </c:pt>
                <c:pt idx="209">
                  <c:v>4.3352749857142854</c:v>
                </c:pt>
                <c:pt idx="210">
                  <c:v>4.354556357142858</c:v>
                </c:pt>
                <c:pt idx="211">
                  <c:v>4.2548549500000004</c:v>
                </c:pt>
                <c:pt idx="212">
                  <c:v>4.2605716071428574</c:v>
                </c:pt>
                <c:pt idx="213">
                  <c:v>4.3077430928571436</c:v>
                </c:pt>
                <c:pt idx="214">
                  <c:v>4.3529308642857147</c:v>
                </c:pt>
                <c:pt idx="215">
                  <c:v>4.5248017928571427</c:v>
                </c:pt>
                <c:pt idx="216">
                  <c:v>4.5363365571428576</c:v>
                </c:pt>
                <c:pt idx="217">
                  <c:v>4.3786832642857139</c:v>
                </c:pt>
                <c:pt idx="218">
                  <c:v>4.5046100500000001</c:v>
                </c:pt>
                <c:pt idx="219">
                  <c:v>4.4866252142857146</c:v>
                </c:pt>
                <c:pt idx="220">
                  <c:v>4.4140489071428579</c:v>
                </c:pt>
                <c:pt idx="221">
                  <c:v>4.460957964285714</c:v>
                </c:pt>
                <c:pt idx="222">
                  <c:v>4.3855943428571429</c:v>
                </c:pt>
                <c:pt idx="223">
                  <c:v>4.3838464500000001</c:v>
                </c:pt>
                <c:pt idx="224">
                  <c:v>4.5219033857142863</c:v>
                </c:pt>
                <c:pt idx="225">
                  <c:v>4.2613708785714284</c:v>
                </c:pt>
                <c:pt idx="226">
                  <c:v>4.283559642857143</c:v>
                </c:pt>
                <c:pt idx="227">
                  <c:v>4.3655838785714289</c:v>
                </c:pt>
                <c:pt idx="228">
                  <c:v>4.4836872285714291</c:v>
                </c:pt>
                <c:pt idx="229">
                  <c:v>4.4758604571428569</c:v>
                </c:pt>
                <c:pt idx="230">
                  <c:v>4.1113348142857138</c:v>
                </c:pt>
                <c:pt idx="231">
                  <c:v>4.3057497357142855</c:v>
                </c:pt>
                <c:pt idx="232">
                  <c:v>4.53817425</c:v>
                </c:pt>
                <c:pt idx="233">
                  <c:v>4.5312531928571431</c:v>
                </c:pt>
                <c:pt idx="234">
                  <c:v>4.3691964142857147</c:v>
                </c:pt>
                <c:pt idx="235">
                  <c:v>4.3674172571428578</c:v>
                </c:pt>
                <c:pt idx="236">
                  <c:v>4.4112183571428574</c:v>
                </c:pt>
                <c:pt idx="237">
                  <c:v>4.5417824642857152</c:v>
                </c:pt>
                <c:pt idx="238">
                  <c:v>4.4972812071428576</c:v>
                </c:pt>
                <c:pt idx="239">
                  <c:v>4.5203533928571433</c:v>
                </c:pt>
                <c:pt idx="240">
                  <c:v>4.5156575357142863</c:v>
                </c:pt>
                <c:pt idx="241">
                  <c:v>4.6118618285714286</c:v>
                </c:pt>
                <c:pt idx="242">
                  <c:v>4.5676589285714293</c:v>
                </c:pt>
                <c:pt idx="243">
                  <c:v>4.5385986714285709</c:v>
                </c:pt>
                <c:pt idx="244">
                  <c:v>4.5789714999999998</c:v>
                </c:pt>
                <c:pt idx="245">
                  <c:v>4.5770117357142865</c:v>
                </c:pt>
                <c:pt idx="246">
                  <c:v>4.6155701500000008</c:v>
                </c:pt>
                <c:pt idx="247">
                  <c:v>4.6470641571428573</c:v>
                </c:pt>
                <c:pt idx="248">
                  <c:v>4.634172657142857</c:v>
                </c:pt>
                <c:pt idx="249">
                  <c:v>4.6224572857142858</c:v>
                </c:pt>
                <c:pt idx="250">
                  <c:v>4.639072078571429</c:v>
                </c:pt>
                <c:pt idx="251">
                  <c:v>4.6213127571428574</c:v>
                </c:pt>
                <c:pt idx="252">
                  <c:v>4.6223894285714291</c:v>
                </c:pt>
                <c:pt idx="253">
                  <c:v>4.6327929642857146</c:v>
                </c:pt>
                <c:pt idx="254">
                  <c:v>4.6166837500000009</c:v>
                </c:pt>
                <c:pt idx="255">
                  <c:v>4.5424320571428574</c:v>
                </c:pt>
                <c:pt idx="256">
                  <c:v>4.6120121642857148</c:v>
                </c:pt>
                <c:pt idx="257">
                  <c:v>4.5971575714285713</c:v>
                </c:pt>
                <c:pt idx="258">
                  <c:v>4.6199812928571431</c:v>
                </c:pt>
                <c:pt idx="259">
                  <c:v>4.641705721428572</c:v>
                </c:pt>
                <c:pt idx="260">
                  <c:v>4.6400057285714285</c:v>
                </c:pt>
                <c:pt idx="261">
                  <c:v>4.6549128785714284</c:v>
                </c:pt>
                <c:pt idx="262">
                  <c:v>4.6408881571428573</c:v>
                </c:pt>
                <c:pt idx="263">
                  <c:v>4.6208201500000001</c:v>
                </c:pt>
                <c:pt idx="264">
                  <c:v>4.6120717071428574</c:v>
                </c:pt>
                <c:pt idx="265">
                  <c:v>4.6153752428571426</c:v>
                </c:pt>
                <c:pt idx="266">
                  <c:v>4.631769178571429</c:v>
                </c:pt>
                <c:pt idx="267">
                  <c:v>4.5954216571428574</c:v>
                </c:pt>
                <c:pt idx="268">
                  <c:v>4.6055607642857144</c:v>
                </c:pt>
                <c:pt idx="269">
                  <c:v>4.616392042857143</c:v>
                </c:pt>
                <c:pt idx="270">
                  <c:v>4.6252831785714292</c:v>
                </c:pt>
                <c:pt idx="271">
                  <c:v>4.6492228285714283</c:v>
                </c:pt>
                <c:pt idx="272">
                  <c:v>4.6407541142857145</c:v>
                </c:pt>
                <c:pt idx="273">
                  <c:v>4.6630207071428575</c:v>
                </c:pt>
                <c:pt idx="274">
                  <c:v>4.6255855285714294</c:v>
                </c:pt>
                <c:pt idx="275">
                  <c:v>4.5972447142857149</c:v>
                </c:pt>
                <c:pt idx="276">
                  <c:v>4.6162190857142855</c:v>
                </c:pt>
                <c:pt idx="277">
                  <c:v>4.6334578642857149</c:v>
                </c:pt>
                <c:pt idx="278">
                  <c:v>4.6582090928571436</c:v>
                </c:pt>
                <c:pt idx="279">
                  <c:v>4.6835773214285714</c:v>
                </c:pt>
                <c:pt idx="280">
                  <c:v>4.6679374214285714</c:v>
                </c:pt>
                <c:pt idx="281">
                  <c:v>4.4292786928571433</c:v>
                </c:pt>
                <c:pt idx="282">
                  <c:v>4.6025169999999997</c:v>
                </c:pt>
                <c:pt idx="283">
                  <c:v>4.6224785714285721</c:v>
                </c:pt>
                <c:pt idx="284">
                  <c:v>5.3409447071428575</c:v>
                </c:pt>
                <c:pt idx="285">
                  <c:v>5.5008637714285724</c:v>
                </c:pt>
                <c:pt idx="286">
                  <c:v>6.0840403428571426</c:v>
                </c:pt>
                <c:pt idx="287">
                  <c:v>6.639680028571429</c:v>
                </c:pt>
                <c:pt idx="288">
                  <c:v>5.6999323071428583</c:v>
                </c:pt>
                <c:pt idx="289">
                  <c:v>6.9716433071428572</c:v>
                </c:pt>
                <c:pt idx="290">
                  <c:v>7.3070252142857148</c:v>
                </c:pt>
                <c:pt idx="291">
                  <c:v>5.5253495714285714</c:v>
                </c:pt>
                <c:pt idx="292">
                  <c:v>7.423499071428572</c:v>
                </c:pt>
                <c:pt idx="293">
                  <c:v>7.0964584928571428</c:v>
                </c:pt>
                <c:pt idx="294">
                  <c:v>7.2833357142857142</c:v>
                </c:pt>
                <c:pt idx="295">
                  <c:v>5.2520945428571428</c:v>
                </c:pt>
                <c:pt idx="296">
                  <c:v>7.3560314285714288</c:v>
                </c:pt>
                <c:pt idx="297">
                  <c:v>7.6982345714285714</c:v>
                </c:pt>
                <c:pt idx="298">
                  <c:v>7.5395605000000003</c:v>
                </c:pt>
                <c:pt idx="299">
                  <c:v>7.7226032857142854</c:v>
                </c:pt>
                <c:pt idx="300">
                  <c:v>7.5435797857142859</c:v>
                </c:pt>
                <c:pt idx="301">
                  <c:v>6.9796373785714287</c:v>
                </c:pt>
                <c:pt idx="302">
                  <c:v>6.0138738285714304</c:v>
                </c:pt>
                <c:pt idx="303">
                  <c:v>7.4057633571428578</c:v>
                </c:pt>
                <c:pt idx="304">
                  <c:v>7.5857387857142848</c:v>
                </c:pt>
                <c:pt idx="305">
                  <c:v>7.6095926428571437</c:v>
                </c:pt>
                <c:pt idx="306">
                  <c:v>7.6498463571428585</c:v>
                </c:pt>
                <c:pt idx="307">
                  <c:v>7.6592986428571441</c:v>
                </c:pt>
                <c:pt idx="308">
                  <c:v>7.5837457857142851</c:v>
                </c:pt>
                <c:pt idx="309">
                  <c:v>7.6211024285714295</c:v>
                </c:pt>
                <c:pt idx="310">
                  <c:v>7.4552372142857157</c:v>
                </c:pt>
                <c:pt idx="311">
                  <c:v>7.5110939285714293</c:v>
                </c:pt>
                <c:pt idx="312">
                  <c:v>7.3089124285714293</c:v>
                </c:pt>
                <c:pt idx="313">
                  <c:v>6.6830311</c:v>
                </c:pt>
                <c:pt idx="314">
                  <c:v>6.1239654714285718</c:v>
                </c:pt>
                <c:pt idx="315">
                  <c:v>7.5255766428571436</c:v>
                </c:pt>
                <c:pt idx="316">
                  <c:v>7.4288089285714287</c:v>
                </c:pt>
                <c:pt idx="317">
                  <c:v>7.5338009285714289</c:v>
                </c:pt>
                <c:pt idx="318">
                  <c:v>7.5512279285714285</c:v>
                </c:pt>
                <c:pt idx="319">
                  <c:v>7.6200780000000004</c:v>
                </c:pt>
                <c:pt idx="320">
                  <c:v>7.4733307857142863</c:v>
                </c:pt>
                <c:pt idx="321">
                  <c:v>7.625922000000001</c:v>
                </c:pt>
                <c:pt idx="322">
                  <c:v>7.8643212857142855</c:v>
                </c:pt>
                <c:pt idx="323">
                  <c:v>7.6297178571428583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BB71-4DB0-9CEF-214944DA27B0}"/>
            </c:ext>
          </c:extLst>
        </c:ser>
        <c:ser>
          <c:idx val="7"/>
          <c:order val="5"/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yVal>
            <c:numLit>
              <c:formatCode>General</c:formatCode>
              <c:ptCount val="1"/>
              <c:pt idx="0">
                <c:v>1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5-BB71-4DB0-9CEF-214944DA27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501504"/>
        <c:axId val="116515968"/>
      </c:scatterChart>
      <c:valAx>
        <c:axId val="116501504"/>
        <c:scaling>
          <c:orientation val="minMax"/>
          <c:max val="5.5"/>
          <c:min val="0.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>
                    <a:latin typeface="Symbol" panose="05050102010706020507" pitchFamily="18" charset="2"/>
                  </a:rPr>
                  <a:t>l(m</a:t>
                </a:r>
                <a:r>
                  <a:rPr lang="en-US" dirty="0"/>
                  <a:t>m)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16515968"/>
        <c:crossesAt val="0.1"/>
        <c:crossBetween val="midCat"/>
      </c:valAx>
      <c:valAx>
        <c:axId val="116515968"/>
        <c:scaling>
          <c:logBase val="10"/>
          <c:orientation val="minMax"/>
          <c:max val="1000"/>
          <c:min val="0.1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nJy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16501504"/>
        <c:crosses val="autoZero"/>
        <c:crossBetween val="midCat"/>
      </c:valAx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16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60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600"/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600"/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 sz="1600"/>
            </a:pPr>
            <a:endParaRPr lang="en-US"/>
          </a:p>
        </c:txPr>
      </c:legendEntry>
      <c:legendEntry>
        <c:idx val="5"/>
        <c:delete val="1"/>
      </c:legendEntry>
      <c:layout>
        <c:manualLayout>
          <c:xMode val="edge"/>
          <c:yMode val="edge"/>
          <c:x val="0.25050861163508081"/>
          <c:y val="0.49418822647169103"/>
          <c:w val="0.67993429846770925"/>
          <c:h val="0.28081840479547049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E27C4-6127-4D6A-91F3-E8989A5287B6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0833A-74B7-4475-B306-61D3E077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6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0833A-74B7-4475-B306-61D3E07760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22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0833A-74B7-4475-B306-61D3E07760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33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E0A6EF-BB74-46B2-9AD4-3DFD4F26F4F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05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ESTEC 10/13/2015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CFAFD-7BCC-427F-8B43-A6855B394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44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ESTEC 10/13/2015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CFAFD-7BCC-427F-8B43-A6855B394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89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ESTEC 10/13/2015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CFAFD-7BCC-427F-8B43-A6855B394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85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ESTEC 10/13/2015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CFAFD-7BCC-427F-8B43-A6855B394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88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ESTEC 10/13/2015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CFAFD-7BCC-427F-8B43-A6855B394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59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ESTEC 10/13/2015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CFAFD-7BCC-427F-8B43-A6855B394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61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ESTEC 10/13/2015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CFAFD-7BCC-427F-8B43-A6855B394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24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ESTEC 10/13/2015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CFAFD-7BCC-427F-8B43-A6855B394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5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ESTEC 10/13/2015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CFAFD-7BCC-427F-8B43-A6855B394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91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ESTEC 10/13/2015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CFAFD-7BCC-427F-8B43-A6855B394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3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ESTEC 10/13/2015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CFAFD-7BCC-427F-8B43-A6855B394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7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new_nircam\misc_figures\full_Im_sim.jpg"/>
          <p:cNvPicPr>
            <a:picLocks noChangeAspect="1" noChangeArrowheads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8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33CC"/>
                </a:solidFill>
              </a:defRPr>
            </a:lvl1pPr>
          </a:lstStyle>
          <a:p>
            <a:r>
              <a:rPr lang="en-US" smtClean="0"/>
              <a:t>ESTEC 10/13/2015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33CC"/>
                </a:solidFill>
              </a:defRPr>
            </a:lvl1pPr>
          </a:lstStyle>
          <a:p>
            <a:fld id="{A8DCFAFD-7BCC-427F-8B43-A6855B394B61}" type="slidenum">
              <a:rPr lang="en-US" smtClean="0"/>
              <a:t>‹#›</a:t>
            </a:fld>
            <a:endParaRPr lang="en-US"/>
          </a:p>
        </p:txBody>
      </p:sp>
      <p:pic>
        <p:nvPicPr>
          <p:cNvPr id="1031" name="Picture 7" descr="nircam_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Documents and Settings\eaton\Desktop\jwst_circle_design3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33CC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0033CC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0033CC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33CC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33CC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33CC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33CC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33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4834"/>
            <a:ext cx="7772400" cy="762000"/>
          </a:xfrm>
        </p:spPr>
        <p:txBody>
          <a:bodyPr/>
          <a:lstStyle/>
          <a:p>
            <a:r>
              <a:rPr lang="en-US" b="1" dirty="0" err="1" smtClean="0"/>
              <a:t>NIRCam</a:t>
            </a:r>
            <a:r>
              <a:rPr lang="en-US" b="1" dirty="0" smtClean="0"/>
              <a:t>: 0.6 to </a:t>
            </a:r>
            <a:r>
              <a:rPr lang="en-US" b="1" smtClean="0"/>
              <a:t>5 </a:t>
            </a:r>
            <a:r>
              <a:rPr lang="en-US" b="1" smtClean="0"/>
              <a:t>Micron </a:t>
            </a:r>
            <a:r>
              <a:rPr lang="en-US" b="1" dirty="0" smtClean="0"/>
              <a:t>Imager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FAFD-7BCC-427F-8B43-A6855B394B61}" type="slidenum">
              <a:rPr lang="en-US" smtClean="0"/>
              <a:t>1</a:t>
            </a:fld>
            <a:endParaRPr lang="en-US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80" y="3753565"/>
            <a:ext cx="4160520" cy="31044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77" y="3749040"/>
            <a:ext cx="4661106" cy="3108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838200"/>
            <a:ext cx="4663440" cy="268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2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750" y="5048071"/>
            <a:ext cx="4073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D2DB9"/>
                </a:solidFill>
              </a:rPr>
              <a:t>Addition of high sensitivity images with good angular resolution at wavelengths longer than 1.6 microns is key!</a:t>
            </a:r>
            <a:endParaRPr lang="en-US" b="1" dirty="0">
              <a:solidFill>
                <a:srgbClr val="2D2DB9"/>
              </a:solidFill>
            </a:endParaRPr>
          </a:p>
        </p:txBody>
      </p:sp>
      <p:pic>
        <p:nvPicPr>
          <p:cNvPr id="9" name="Picture 3" descr="irac_123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2315" y="2017701"/>
            <a:ext cx="2103120" cy="2103120"/>
          </a:xfrm>
          <a:prstGeom prst="rect">
            <a:avLst/>
          </a:prstGeom>
          <a:noFill/>
        </p:spPr>
      </p:pic>
      <p:pic>
        <p:nvPicPr>
          <p:cNvPr id="10" name="Picture 7" descr="jwst_10k_s9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059353" y="2017701"/>
            <a:ext cx="2103120" cy="2103119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63"/>
          <a:stretch/>
        </p:blipFill>
        <p:spPr bwMode="auto">
          <a:xfrm>
            <a:off x="-76199" y="0"/>
            <a:ext cx="5177415" cy="504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00600" y="152400"/>
            <a:ext cx="3657600" cy="1143000"/>
          </a:xfrm>
        </p:spPr>
        <p:txBody>
          <a:bodyPr/>
          <a:lstStyle/>
          <a:p>
            <a:r>
              <a:rPr lang="en-US" b="1" dirty="0" smtClean="0"/>
              <a:t>Full Near-IR Coverage is a Game Changer</a:t>
            </a:r>
            <a:endParaRPr lang="en-US" b="1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873625" y="1688068"/>
            <a:ext cx="4283075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r">
              <a:spcBef>
                <a:spcPct val="50000"/>
              </a:spcBef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1’x1’ region in the UDF – 3.5 to 5.8 </a:t>
            </a:r>
            <a:r>
              <a:rPr lang="en-US" dirty="0">
                <a:solidFill>
                  <a:schemeClr val="accent2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chemeClr val="accent2"/>
                </a:solidFill>
              </a:rPr>
              <a:t>m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998" y="4181475"/>
            <a:ext cx="47529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87910" y="1987936"/>
            <a:ext cx="147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rgbClr val="FFFF00"/>
                </a:solidFill>
              </a:rPr>
              <a:t>Spitzer, 25 </a:t>
            </a:r>
            <a:r>
              <a:rPr lang="en-US" sz="1200" dirty="0" err="1" smtClean="0">
                <a:solidFill>
                  <a:srgbClr val="FFFF00"/>
                </a:solidFill>
              </a:rPr>
              <a:t>hr</a:t>
            </a:r>
            <a:r>
              <a:rPr lang="en-US" sz="1200" dirty="0" smtClean="0">
                <a:solidFill>
                  <a:srgbClr val="FFFF00"/>
                </a:solidFill>
              </a:rPr>
              <a:t>/ </a:t>
            </a:r>
            <a:r>
              <a:rPr lang="en-US" sz="1200" dirty="0">
                <a:solidFill>
                  <a:srgbClr val="FFFF00"/>
                </a:solidFill>
              </a:rPr>
              <a:t>band </a:t>
            </a:r>
            <a:r>
              <a:rPr lang="en-US" sz="1200" dirty="0" smtClean="0">
                <a:solidFill>
                  <a:srgbClr val="FFFF00"/>
                </a:solidFill>
              </a:rPr>
              <a:t>(GOODS)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69280" y="2010835"/>
            <a:ext cx="13852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rgbClr val="FFFF00"/>
                </a:solidFill>
              </a:rPr>
              <a:t>JWST 1000s / band </a:t>
            </a:r>
            <a:r>
              <a:rPr lang="en-US" sz="1200" dirty="0">
                <a:solidFill>
                  <a:srgbClr val="FFFF00"/>
                </a:solidFill>
              </a:rPr>
              <a:t>(</a:t>
            </a:r>
            <a:r>
              <a:rPr lang="en-US" sz="1200" dirty="0" smtClean="0">
                <a:solidFill>
                  <a:srgbClr val="FFFF00"/>
                </a:solidFill>
              </a:rPr>
              <a:t>sim)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FAFD-7BCC-427F-8B43-A6855B394B61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-152400"/>
            <a:ext cx="6019800" cy="1143000"/>
          </a:xfrm>
        </p:spPr>
        <p:txBody>
          <a:bodyPr/>
          <a:lstStyle/>
          <a:p>
            <a:r>
              <a:rPr lang="en-US" b="1" dirty="0" smtClean="0"/>
              <a:t>Period of Galaxy Assembly </a:t>
            </a:r>
            <a:r>
              <a:rPr lang="en-US" sz="2800" b="1" dirty="0" smtClean="0"/>
              <a:t>(2 &lt; z&lt; 7)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066800"/>
            <a:ext cx="4724399" cy="5486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JWST brings the rest-optical diagnostics into play.  Can do detailed studies of stellar mass, star formation, </a:t>
            </a:r>
            <a:r>
              <a:rPr lang="en-US" dirty="0" err="1" smtClean="0"/>
              <a:t>metallicity</a:t>
            </a:r>
            <a:r>
              <a:rPr lang="en-US" dirty="0" smtClean="0"/>
              <a:t>, size, morphology.</a:t>
            </a:r>
          </a:p>
          <a:p>
            <a:r>
              <a:rPr lang="en-US" dirty="0" smtClean="0"/>
              <a:t>When/where do old stellar populations appear?</a:t>
            </a:r>
          </a:p>
          <a:p>
            <a:pPr lvl="2"/>
            <a:r>
              <a:rPr lang="en-US" sz="2200" dirty="0"/>
              <a:t>constrain “old” stars in </a:t>
            </a:r>
            <a:r>
              <a:rPr lang="en-US" sz="2200" dirty="0" smtClean="0"/>
              <a:t>high-z </a:t>
            </a:r>
            <a:r>
              <a:rPr lang="en-US" sz="2200" dirty="0"/>
              <a:t>galaxies by looking for </a:t>
            </a:r>
            <a:r>
              <a:rPr lang="en-US" sz="2200" dirty="0" smtClean="0"/>
              <a:t>the </a:t>
            </a:r>
            <a:r>
              <a:rPr lang="en-US" sz="2200" dirty="0" err="1" smtClean="0"/>
              <a:t>Balmer</a:t>
            </a:r>
            <a:r>
              <a:rPr lang="en-US" sz="2200" dirty="0" smtClean="0"/>
              <a:t> </a:t>
            </a:r>
            <a:r>
              <a:rPr lang="en-US" sz="2200" dirty="0"/>
              <a:t>jump around </a:t>
            </a:r>
            <a:r>
              <a:rPr lang="en-US" sz="2200" dirty="0" smtClean="0"/>
              <a:t>3800Å rest</a:t>
            </a:r>
          </a:p>
          <a:p>
            <a:r>
              <a:rPr lang="en-US" dirty="0" smtClean="0"/>
              <a:t>What is the role of AGN?</a:t>
            </a:r>
          </a:p>
          <a:p>
            <a:r>
              <a:rPr lang="en-US" dirty="0" smtClean="0"/>
              <a:t>How much variation is there in the specific star formation rates?  In the morphology of star forming regions?</a:t>
            </a:r>
          </a:p>
          <a:p>
            <a:r>
              <a:rPr lang="en-US" dirty="0" smtClean="0"/>
              <a:t>Environmental impacts, satellite galaxies, clustering.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FAFD-7BCC-427F-8B43-A6855B394B61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5" descr="lensed_gal_s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7" y="915597"/>
            <a:ext cx="3936538" cy="288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85800" y="1828800"/>
            <a:ext cx="156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 err="1">
                <a:solidFill>
                  <a:srgbClr val="0000FF"/>
                </a:solidFill>
                <a:latin typeface="Tahoma" charset="0"/>
              </a:rPr>
              <a:t>Egami</a:t>
            </a:r>
            <a:r>
              <a:rPr lang="en-US" altLang="en-US" sz="1400" dirty="0">
                <a:solidFill>
                  <a:srgbClr val="0000FF"/>
                </a:solidFill>
                <a:latin typeface="Tahoma" charset="0"/>
              </a:rPr>
              <a:t> et al. 2005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8759" y="4368800"/>
            <a:ext cx="13632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Examples of the utility of the </a:t>
            </a:r>
            <a:r>
              <a:rPr lang="en-US" dirty="0" err="1" smtClean="0"/>
              <a:t>Balmer</a:t>
            </a:r>
            <a:r>
              <a:rPr lang="en-US" dirty="0" smtClean="0"/>
              <a:t> break.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7" y="3797300"/>
            <a:ext cx="308658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09600" y="4572000"/>
            <a:ext cx="10431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 err="1" smtClean="0">
                <a:solidFill>
                  <a:srgbClr val="0000FF"/>
                </a:solidFill>
                <a:latin typeface="Tahoma" charset="0"/>
              </a:rPr>
              <a:t>Eyles</a:t>
            </a:r>
            <a:r>
              <a:rPr lang="en-US" altLang="en-US" sz="1400" dirty="0" smtClean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altLang="en-US" sz="1400" dirty="0">
                <a:solidFill>
                  <a:srgbClr val="0000FF"/>
                </a:solidFill>
                <a:latin typeface="Tahoma" charset="0"/>
              </a:rPr>
              <a:t>et al. 2005</a:t>
            </a:r>
          </a:p>
        </p:txBody>
      </p:sp>
    </p:spTree>
    <p:extLst>
      <p:ext uri="{BB962C8B-B14F-4D97-AF65-F5344CB8AC3E}">
        <p14:creationId xmlns:p14="http://schemas.microsoft.com/office/powerpoint/2010/main" val="39663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9906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Interesting Complications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FAFD-7BCC-427F-8B43-A6855B394B61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5" r="6985"/>
          <a:stretch/>
        </p:blipFill>
        <p:spPr bwMode="auto">
          <a:xfrm>
            <a:off x="-76200" y="2921000"/>
            <a:ext cx="5867836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76200" y="6547246"/>
            <a:ext cx="2791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Rasappu</a:t>
            </a:r>
            <a:r>
              <a:rPr lang="en-US" sz="1400" dirty="0" smtClean="0"/>
              <a:t> et al. MNRAS submitted</a:t>
            </a:r>
            <a:endParaRPr 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0" y="783768"/>
            <a:ext cx="3840480" cy="261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143000"/>
            <a:ext cx="495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Some high redshift galaxies have very large emission-line equivalent widths. Deriving photo-</a:t>
            </a:r>
            <a:r>
              <a:rPr lang="en-US" sz="2000" b="1" dirty="0" err="1" smtClean="0">
                <a:solidFill>
                  <a:srgbClr val="0000FF"/>
                </a:solidFill>
              </a:rPr>
              <a:t>zs</a:t>
            </a:r>
            <a:r>
              <a:rPr lang="en-US" sz="2000" b="1" dirty="0" smtClean="0">
                <a:solidFill>
                  <a:srgbClr val="0000FF"/>
                </a:solidFill>
              </a:rPr>
              <a:t> from </a:t>
            </a:r>
            <a:r>
              <a:rPr lang="en-US" sz="2000" b="1" dirty="0" err="1" smtClean="0">
                <a:solidFill>
                  <a:srgbClr val="0000FF"/>
                </a:solidFill>
              </a:rPr>
              <a:t>NIRCam</a:t>
            </a:r>
            <a:r>
              <a:rPr lang="en-US" sz="2000" b="1" dirty="0" smtClean="0">
                <a:solidFill>
                  <a:srgbClr val="0000FF"/>
                </a:solidFill>
              </a:rPr>
              <a:t> data may be tricky because of this effect.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636" y="6602327"/>
            <a:ext cx="149592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Stark et al. 2013</a:t>
            </a:r>
            <a:endParaRPr lang="en-US" sz="1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718" y="3385577"/>
            <a:ext cx="3423281" cy="330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47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838200"/>
          </a:xfrm>
        </p:spPr>
        <p:txBody>
          <a:bodyPr/>
          <a:lstStyle/>
          <a:p>
            <a:r>
              <a:rPr lang="en-US" b="1" dirty="0" smtClean="0"/>
              <a:t>Sample Program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FAFD-7BCC-427F-8B43-A6855B394B61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 bwMode="auto">
          <a:xfrm rot="11100000">
            <a:off x="2386902" y="3246305"/>
            <a:ext cx="332906" cy="4572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553721" y="820509"/>
            <a:ext cx="3749040" cy="3506948"/>
            <a:chOff x="76200" y="915766"/>
            <a:chExt cx="4160189" cy="3961034"/>
          </a:xfrm>
        </p:grpSpPr>
        <p:grpSp>
          <p:nvGrpSpPr>
            <p:cNvPr id="7" name="Group 6"/>
            <p:cNvGrpSpPr/>
            <p:nvPr/>
          </p:nvGrpSpPr>
          <p:grpSpPr>
            <a:xfrm>
              <a:off x="76200" y="915766"/>
              <a:ext cx="4160189" cy="3961034"/>
              <a:chOff x="533400" y="1295400"/>
              <a:chExt cx="4160189" cy="419100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533400" y="1295400"/>
                <a:ext cx="4160189" cy="419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24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30000" contrast="8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1320800"/>
                <a:ext cx="3855389" cy="3805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194394" y="5117068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solidFill>
                      <a:srgbClr val="000000"/>
                    </a:solidFill>
                    <a:latin typeface="Tahoma"/>
                  </a:rPr>
                  <a:t>Arc Min</a:t>
                </a:r>
                <a:endParaRPr lang="en-US" sz="1800" dirty="0">
                  <a:solidFill>
                    <a:srgbClr val="000000"/>
                  </a:solidFill>
                  <a:latin typeface="Tahoma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 rot="5400000" flipV="1">
                <a:off x="146566" y="2901434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solidFill>
                      <a:srgbClr val="000000"/>
                    </a:solidFill>
                    <a:latin typeface="Tahoma"/>
                  </a:rPr>
                  <a:t>Arc Min</a:t>
                </a:r>
                <a:endParaRPr lang="en-US" sz="1800" dirty="0">
                  <a:solidFill>
                    <a:srgbClr val="000000"/>
                  </a:solidFill>
                  <a:latin typeface="Tahoma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470494" y="1175266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0000"/>
                  </a:solidFill>
                  <a:latin typeface="Tahoma"/>
                </a:rPr>
                <a:t>75 </a:t>
              </a:r>
              <a:r>
                <a:rPr lang="en-US" sz="1800" dirty="0" err="1" smtClean="0">
                  <a:solidFill>
                    <a:srgbClr val="000000"/>
                  </a:solidFill>
                  <a:latin typeface="Tahoma"/>
                </a:rPr>
                <a:t>ksec</a:t>
              </a:r>
              <a:r>
                <a:rPr lang="en-US" sz="1800" dirty="0" smtClean="0">
                  <a:solidFill>
                    <a:srgbClr val="000000"/>
                  </a:solidFill>
                  <a:latin typeface="Tahoma"/>
                </a:rPr>
                <a:t> / filter</a:t>
              </a:r>
              <a:endParaRPr lang="en-US" sz="1800" dirty="0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71600" y="3689866"/>
              <a:ext cx="2144756" cy="388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0000"/>
                  </a:solidFill>
                  <a:latin typeface="Tahoma"/>
                </a:rPr>
                <a:t>37.5 </a:t>
              </a:r>
              <a:r>
                <a:rPr lang="en-US" sz="1800" dirty="0" err="1" smtClean="0">
                  <a:solidFill>
                    <a:srgbClr val="000000"/>
                  </a:solidFill>
                  <a:latin typeface="Tahoma"/>
                </a:rPr>
                <a:t>ksec</a:t>
              </a:r>
              <a:r>
                <a:rPr lang="en-US" sz="1800" dirty="0" smtClean="0">
                  <a:solidFill>
                    <a:srgbClr val="000000"/>
                  </a:solidFill>
                  <a:latin typeface="Tahoma"/>
                </a:rPr>
                <a:t> / filter</a:t>
              </a:r>
              <a:endParaRPr lang="en-US" sz="1800" dirty="0">
                <a:solidFill>
                  <a:srgbClr val="000000"/>
                </a:solidFill>
                <a:latin typeface="Tahoma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>
              <a:off x="1905000" y="1544598"/>
              <a:ext cx="403694" cy="392668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2384894" y="1544598"/>
              <a:ext cx="332906" cy="457200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Arrow Connector 15"/>
            <p:cNvCxnSpPr/>
            <p:nvPr/>
          </p:nvCxnSpPr>
          <p:spPr bwMode="auto">
            <a:xfrm rot="11100000">
              <a:off x="1390890" y="3246306"/>
              <a:ext cx="332906" cy="457200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V="1">
              <a:off x="1850228" y="3232667"/>
              <a:ext cx="430360" cy="457199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2846240" y="3232666"/>
              <a:ext cx="430360" cy="457199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9228742"/>
              </p:ext>
            </p:extLst>
          </p:nvPr>
        </p:nvGraphicFramePr>
        <p:xfrm>
          <a:off x="4800600" y="3722254"/>
          <a:ext cx="4210050" cy="2983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477000" y="5147846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Tahoma"/>
              </a:rPr>
              <a:t>z = 5</a:t>
            </a:r>
            <a:endParaRPr lang="en-US" sz="1600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24400" y="539021"/>
            <a:ext cx="4495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2D2DB9">
                    <a:lumMod val="75000"/>
                  </a:srgbClr>
                </a:solidFill>
                <a:latin typeface="Tahoma"/>
              </a:rPr>
              <a:t> </a:t>
            </a:r>
            <a:r>
              <a:rPr lang="en-US" sz="2000" b="1" dirty="0" smtClean="0">
                <a:solidFill>
                  <a:srgbClr val="0033CC"/>
                </a:solidFill>
                <a:latin typeface="Tahoma"/>
              </a:rPr>
              <a:t>Use two base positions + dithers  to cover an area that can then be efficiently studied with the 4 </a:t>
            </a:r>
            <a:r>
              <a:rPr lang="en-US" sz="2000" b="1" dirty="0" err="1" smtClean="0">
                <a:solidFill>
                  <a:srgbClr val="0033CC"/>
                </a:solidFill>
                <a:latin typeface="Tahoma"/>
              </a:rPr>
              <a:t>NIRSpec</a:t>
            </a:r>
            <a:r>
              <a:rPr lang="en-US" sz="2000" b="1" dirty="0" smtClean="0">
                <a:solidFill>
                  <a:srgbClr val="0033CC"/>
                </a:solidFill>
                <a:latin typeface="Tahoma"/>
              </a:rPr>
              <a:t> MSA quadrants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33CC"/>
                </a:solidFill>
                <a:latin typeface="Tahoma"/>
              </a:rPr>
              <a:t> Use 4 filter setting pairs to cover 0.9 to 5 microns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33CC"/>
                </a:solidFill>
                <a:latin typeface="Tahoma"/>
              </a:rPr>
              <a:t> F410M has essentially the same sensitivity as F444W but adds some z discrimination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b="1" dirty="0">
                <a:solidFill>
                  <a:srgbClr val="0033CC"/>
                </a:solidFill>
                <a:latin typeface="Tahoma"/>
              </a:rPr>
              <a:t> </a:t>
            </a:r>
            <a:r>
              <a:rPr lang="en-US" sz="2000" b="1" dirty="0" smtClean="0">
                <a:solidFill>
                  <a:srgbClr val="0033CC"/>
                </a:solidFill>
                <a:latin typeface="Tahoma"/>
              </a:rPr>
              <a:t>UDF and HDF-N are likely spots</a:t>
            </a:r>
            <a:endParaRPr lang="en-US" sz="2800" b="1" dirty="0" smtClean="0">
              <a:solidFill>
                <a:srgbClr val="0033CC"/>
              </a:solidFill>
              <a:latin typeface="Tahoma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483945"/>
              </p:ext>
            </p:extLst>
          </p:nvPr>
        </p:nvGraphicFramePr>
        <p:xfrm>
          <a:off x="25751" y="4389310"/>
          <a:ext cx="4698650" cy="2426208"/>
        </p:xfrm>
        <a:graphic>
          <a:graphicData uri="http://schemas.openxmlformats.org/drawingml/2006/table">
            <a:tbl>
              <a:tblPr firstRow="1" bandRow="1"/>
              <a:tblGrid>
                <a:gridCol w="609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1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05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9966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Times New Roman"/>
                          <a:ea typeface="Calibri"/>
                        </a:rPr>
                        <a:t>Sensitivities(10-</a:t>
                      </a:r>
                      <a:r>
                        <a:rPr lang="en-US" sz="2400" b="1" dirty="0" smtClean="0">
                          <a:effectLst/>
                          <a:latin typeface="Symbol"/>
                          <a:ea typeface="Calibri"/>
                        </a:rPr>
                        <a:t>s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Calibri"/>
                        </a:rPr>
                        <a:t>) </a:t>
                      </a:r>
                      <a:r>
                        <a:rPr lang="en-US" sz="2400" b="1" dirty="0" smtClean="0">
                          <a:effectLst/>
                          <a:latin typeface="Times New Roman"/>
                          <a:ea typeface="Calibri"/>
                        </a:rPr>
                        <a:t>for 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Calibri"/>
                        </a:rPr>
                        <a:t>the Deepest Survey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</a:rPr>
                        <a:t>SW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</a:rPr>
                        <a:t>F090W  </a:t>
                      </a:r>
                      <a:r>
                        <a:rPr lang="en-US" sz="2000" dirty="0" smtClean="0">
                          <a:effectLst/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</a:rPr>
                        <a:t>5.5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</a:rPr>
                        <a:t>nJy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</a:rPr>
                        <a:t>F115W </a:t>
                      </a:r>
                      <a:r>
                        <a:rPr lang="en-US" sz="2000" dirty="0" smtClean="0">
                          <a:effectLst/>
                          <a:latin typeface="Times New Roman"/>
                          <a:ea typeface="Calibri"/>
                        </a:rPr>
                        <a:t>4.7nJy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</a:rPr>
                        <a:t>F150W    </a:t>
                      </a:r>
                      <a:r>
                        <a:rPr lang="en-US" sz="2000" dirty="0" smtClean="0">
                          <a:effectLst/>
                          <a:latin typeface="Times New Roman"/>
                          <a:ea typeface="Calibri"/>
                        </a:rPr>
                        <a:t>3.8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</a:rPr>
                        <a:t>nJy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</a:rPr>
                        <a:t>F200W        </a:t>
                      </a:r>
                      <a:r>
                        <a:rPr lang="en-US" sz="2000" dirty="0" smtClean="0">
                          <a:effectLst/>
                          <a:latin typeface="Times New Roman"/>
                          <a:ea typeface="Calibri"/>
                        </a:rPr>
                        <a:t>3.2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</a:rPr>
                        <a:t>nJy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</a:rPr>
                        <a:t>LW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CE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</a:rPr>
                        <a:t>F277W  </a:t>
                      </a:r>
                      <a:r>
                        <a:rPr lang="en-US" sz="2000" dirty="0" smtClean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</a:rPr>
                        <a:t>4.9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</a:rPr>
                        <a:t>nJy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CE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</a:rPr>
                        <a:t>F356W </a:t>
                      </a:r>
                      <a:r>
                        <a:rPr lang="en-US" sz="2000" dirty="0" smtClean="0">
                          <a:effectLst/>
                          <a:latin typeface="Times New Roman"/>
                          <a:ea typeface="Calibri"/>
                        </a:rPr>
                        <a:t>4.1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</a:rPr>
                        <a:t>nJy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CE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/>
                          <a:ea typeface="Calibri"/>
                        </a:rPr>
                        <a:t>F444W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</a:rPr>
                        <a:t>7.9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</a:rPr>
                        <a:t>nJy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CE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</a:rPr>
                        <a:t>F410M      </a:t>
                      </a:r>
                      <a:r>
                        <a:rPr lang="en-US" sz="2000" dirty="0" smtClean="0">
                          <a:effectLst/>
                          <a:latin typeface="Times New Roman"/>
                          <a:ea typeface="Calibri"/>
                        </a:rPr>
                        <a:t>8.1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</a:rPr>
                        <a:t>nJy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CE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5" name="Straight Arrow Connector 24"/>
          <p:cNvCxnSpPr/>
          <p:nvPr/>
        </p:nvCxnSpPr>
        <p:spPr bwMode="auto">
          <a:xfrm flipH="1" flipV="1">
            <a:off x="2530732" y="2877144"/>
            <a:ext cx="366279" cy="528359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8" name="Chart 27"/>
          <p:cNvGraphicFramePr/>
          <p:nvPr>
            <p:extLst>
              <p:ext uri="{D42A27DB-BD31-4B8C-83A1-F6EECF244321}">
                <p14:modId xmlns:p14="http://schemas.microsoft.com/office/powerpoint/2010/main" val="1744653752"/>
              </p:ext>
            </p:extLst>
          </p:nvPr>
        </p:nvGraphicFramePr>
        <p:xfrm>
          <a:off x="-15863" y="822188"/>
          <a:ext cx="4724400" cy="3574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9837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430" y="43544"/>
            <a:ext cx="6955970" cy="1251856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But Large Numbers at z&gt;10 Not Expected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FAFD-7BCC-427F-8B43-A6855B394B61}" type="slidenum">
              <a:rPr lang="en-US" smtClean="0"/>
              <a:t>14</a:t>
            </a:fld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1412875"/>
            <a:ext cx="82740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5800" y="5715000"/>
            <a:ext cx="3457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Pawlik</a:t>
            </a:r>
            <a:r>
              <a:rPr lang="en-US" dirty="0" smtClean="0"/>
              <a:t> </a:t>
            </a:r>
            <a:r>
              <a:rPr lang="en-US" dirty="0" err="1" smtClean="0"/>
              <a:t>wt</a:t>
            </a:r>
            <a:r>
              <a:rPr lang="en-US" dirty="0" smtClean="0"/>
              <a:t> al. 2011, </a:t>
            </a:r>
            <a:r>
              <a:rPr lang="en-US" dirty="0" err="1" smtClean="0"/>
              <a:t>ApJ</a:t>
            </a:r>
            <a:r>
              <a:rPr lang="en-US" dirty="0" smtClean="0"/>
              <a:t>, 731, 17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6019800" y="1981200"/>
            <a:ext cx="0" cy="281940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 rot="5400000">
            <a:off x="5274857" y="3301989"/>
            <a:ext cx="1760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GTO Survey Limit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1143000"/>
          </a:xfrm>
        </p:spPr>
        <p:txBody>
          <a:bodyPr/>
          <a:lstStyle/>
          <a:p>
            <a:r>
              <a:rPr lang="en-US" dirty="0" smtClean="0"/>
              <a:t>Supernovae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FAFD-7BCC-427F-8B43-A6855B394B61}" type="slidenum">
              <a:rPr lang="en-US" smtClean="0"/>
              <a:t>15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534352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830" y="6183477"/>
            <a:ext cx="193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Smidt</a:t>
            </a:r>
            <a:r>
              <a:rPr lang="en-US" dirty="0" smtClean="0"/>
              <a:t> et al. 2015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914400" y="2971800"/>
            <a:ext cx="2286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1447800" y="2373868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NIRCam</a:t>
            </a:r>
            <a:r>
              <a:rPr lang="en-US" dirty="0" smtClean="0">
                <a:solidFill>
                  <a:srgbClr val="0000FF"/>
                </a:solidFill>
              </a:rPr>
              <a:t> 5-</a:t>
            </a:r>
            <a:r>
              <a:rPr lang="en-US" dirty="0" smtClean="0">
                <a:solidFill>
                  <a:srgbClr val="0000FF"/>
                </a:solidFill>
                <a:latin typeface="Symbol" panose="05050102010706020507" pitchFamily="18" charset="2"/>
              </a:rPr>
              <a:t>s 75</a:t>
            </a:r>
            <a:r>
              <a:rPr lang="en-US" dirty="0" smtClean="0">
                <a:solidFill>
                  <a:srgbClr val="0000FF"/>
                </a:solidFill>
              </a:rPr>
              <a:t>ksecs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600" y="1371600"/>
            <a:ext cx="224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Supernovae at z=15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582"/>
          <a:stretch/>
        </p:blipFill>
        <p:spPr bwMode="auto">
          <a:xfrm>
            <a:off x="3352801" y="2373868"/>
            <a:ext cx="1676400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62600" y="1113082"/>
            <a:ext cx="3200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As shown at left, JWST will be able to detect Pop III SN from very massive stars.</a:t>
            </a:r>
          </a:p>
          <a:p>
            <a:endParaRPr lang="en-US" sz="2400" b="1" dirty="0">
              <a:solidFill>
                <a:srgbClr val="0000FF"/>
              </a:solidFill>
            </a:endParaRPr>
          </a:p>
          <a:p>
            <a:r>
              <a:rPr lang="en-US" sz="2400" b="1" dirty="0" smtClean="0">
                <a:solidFill>
                  <a:srgbClr val="0000FF"/>
                </a:solidFill>
              </a:rPr>
              <a:t>However, very long times between exposures will be needed.</a:t>
            </a:r>
          </a:p>
          <a:p>
            <a:endParaRPr lang="en-US" sz="2400" b="1" dirty="0">
              <a:solidFill>
                <a:srgbClr val="0000FF"/>
              </a:solidFill>
            </a:endParaRPr>
          </a:p>
          <a:p>
            <a:r>
              <a:rPr lang="en-US" sz="2400" b="1" dirty="0" smtClean="0">
                <a:solidFill>
                  <a:srgbClr val="0000FF"/>
                </a:solidFill>
              </a:rPr>
              <a:t>How many such SN per unit area on the sky?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8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0"/>
            <a:ext cx="35052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Nearby Galaxies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840672"/>
            <a:ext cx="4876800" cy="152152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rgbClr val="0000FF"/>
                </a:solidFill>
              </a:rPr>
              <a:t>NIRCam</a:t>
            </a:r>
            <a:r>
              <a:rPr lang="en-US" dirty="0" smtClean="0">
                <a:solidFill>
                  <a:srgbClr val="0000FF"/>
                </a:solidFill>
              </a:rPr>
              <a:t> could be used to study stellar populations and issues such as the excitation of PAHs and the relationship to metallicity.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FAFD-7BCC-427F-8B43-A6855B394B61}" type="slidenum">
              <a:rPr lang="en-US" smtClean="0"/>
              <a:t>16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2" y="975453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217" y="2374900"/>
            <a:ext cx="4003583" cy="449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4" y="3932475"/>
            <a:ext cx="3803189" cy="246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" y="6398584"/>
            <a:ext cx="3777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Kennicutt</a:t>
            </a:r>
            <a:r>
              <a:rPr lang="en-US" sz="1400" dirty="0" smtClean="0"/>
              <a:t> et al. 2003, </a:t>
            </a:r>
            <a:r>
              <a:rPr lang="en-US" sz="1400" dirty="0" err="1" smtClean="0"/>
              <a:t>ApJ</a:t>
            </a:r>
            <a:r>
              <a:rPr lang="en-US" sz="1400" dirty="0" smtClean="0"/>
              <a:t>, 591, 801; </a:t>
            </a:r>
            <a:r>
              <a:rPr lang="en-US" sz="1400" dirty="0" err="1" smtClean="0"/>
              <a:t>Bresolin</a:t>
            </a:r>
            <a:r>
              <a:rPr lang="en-US" sz="1400" dirty="0" smtClean="0"/>
              <a:t> 2007, </a:t>
            </a:r>
            <a:r>
              <a:rPr lang="en-US" sz="1400" dirty="0" err="1" smtClean="0"/>
              <a:t>ApJ</a:t>
            </a:r>
            <a:r>
              <a:rPr lang="en-US" sz="1400" dirty="0" smtClean="0"/>
              <a:t>, 656, 186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5400" y="3539206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Engelbracht</a:t>
            </a:r>
            <a:r>
              <a:rPr lang="en-US" sz="1400" dirty="0" smtClean="0"/>
              <a:t> et al. 2008 </a:t>
            </a:r>
            <a:r>
              <a:rPr lang="en-US" sz="1400" dirty="0" err="1" smtClean="0"/>
              <a:t>ApJ</a:t>
            </a:r>
            <a:r>
              <a:rPr lang="en-US" sz="1400" dirty="0" smtClean="0"/>
              <a:t>, 678, 804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016500" y="61722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M101 </a:t>
            </a:r>
            <a:r>
              <a:rPr lang="en-US" b="1" dirty="0" err="1" smtClean="0">
                <a:solidFill>
                  <a:srgbClr val="FFFF00"/>
                </a:solidFill>
              </a:rPr>
              <a:t>NIRCam</a:t>
            </a:r>
            <a:r>
              <a:rPr lang="en-US" b="1" dirty="0" smtClean="0">
                <a:solidFill>
                  <a:srgbClr val="FFFF00"/>
                </a:solidFill>
              </a:rPr>
              <a:t> resolution = 4pc </a:t>
            </a:r>
            <a:endParaRPr lang="en-US" b="1" dirty="0">
              <a:solidFill>
                <a:srgbClr val="FFFF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" y="930300"/>
            <a:ext cx="4191000" cy="5929531"/>
            <a:chOff x="-38100" y="928469"/>
            <a:chExt cx="4191000" cy="5929531"/>
          </a:xfrm>
        </p:grpSpPr>
        <p:grpSp>
          <p:nvGrpSpPr>
            <p:cNvPr id="11" name="Group 10"/>
            <p:cNvGrpSpPr/>
            <p:nvPr/>
          </p:nvGrpSpPr>
          <p:grpSpPr>
            <a:xfrm>
              <a:off x="-38100" y="928469"/>
              <a:ext cx="4191000" cy="5929531"/>
              <a:chOff x="0" y="914400"/>
              <a:chExt cx="4191000" cy="5929531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0" y="914400"/>
                <a:ext cx="4191000" cy="592953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US" sz="2400" dirty="0">
                  <a:solidFill>
                    <a:srgbClr val="FF0000"/>
                  </a:solidFill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</a:rPr>
                  <a:t>             F335M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                           F405N</a:t>
                </a: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25400" y="2378075"/>
                <a:ext cx="4140200" cy="3310563"/>
                <a:chOff x="-25400" y="929689"/>
                <a:chExt cx="4140200" cy="3310563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5400" y="929689"/>
                  <a:ext cx="4140200" cy="3002786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1083336" y="3932475"/>
                  <a:ext cx="239527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Lee et al. 2012</a:t>
                  </a:r>
                  <a:r>
                    <a:rPr lang="en-US" sz="1400" dirty="0"/>
                    <a:t>, ApJ.,</a:t>
                  </a:r>
                  <a:r>
                    <a:rPr lang="en-US" sz="1400" dirty="0" smtClean="0"/>
                    <a:t>756,95</a:t>
                  </a:r>
                  <a:endParaRPr lang="en-US" sz="1400" dirty="0"/>
                </a:p>
              </p:txBody>
            </p:sp>
          </p:grpSp>
        </p:grpSp>
        <p:grpSp>
          <p:nvGrpSpPr>
            <p:cNvPr id="13" name="Group 12"/>
            <p:cNvGrpSpPr/>
            <p:nvPr/>
          </p:nvGrpSpPr>
          <p:grpSpPr>
            <a:xfrm>
              <a:off x="1295400" y="2209800"/>
              <a:ext cx="1981200" cy="2414586"/>
              <a:chOff x="1295400" y="2209800"/>
              <a:chExt cx="1981200" cy="2414586"/>
            </a:xfrm>
          </p:grpSpPr>
          <p:sp>
            <p:nvSpPr>
              <p:cNvPr id="12" name="Oval 11"/>
              <p:cNvSpPr/>
              <p:nvPr/>
            </p:nvSpPr>
            <p:spPr bwMode="auto">
              <a:xfrm>
                <a:off x="1295400" y="2209800"/>
                <a:ext cx="1066800" cy="2209800"/>
              </a:xfrm>
              <a:prstGeom prst="ellipse">
                <a:avLst/>
              </a:prstGeom>
              <a:noFill/>
              <a:ln w="222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2514600" y="3314699"/>
                <a:ext cx="762000" cy="1309687"/>
              </a:xfrm>
              <a:prstGeom prst="ellipse">
                <a:avLst/>
              </a:prstGeom>
              <a:noFill/>
              <a:ln w="222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52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629400" cy="1143000"/>
          </a:xfrm>
        </p:spPr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458200" cy="4114800"/>
          </a:xfrm>
        </p:spPr>
        <p:txBody>
          <a:bodyPr/>
          <a:lstStyle/>
          <a:p>
            <a:r>
              <a:rPr lang="en-US" b="1" dirty="0" err="1" smtClean="0"/>
              <a:t>NIRCam</a:t>
            </a:r>
            <a:r>
              <a:rPr lang="en-US" b="1" dirty="0" smtClean="0"/>
              <a:t> has been designed to be efficient for surveying through the use of </a:t>
            </a:r>
            <a:r>
              <a:rPr lang="en-US" b="1" dirty="0" err="1" smtClean="0"/>
              <a:t>dichroics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The requirement for </a:t>
            </a:r>
            <a:r>
              <a:rPr lang="en-US" b="1" dirty="0" err="1" smtClean="0"/>
              <a:t>NIRCam</a:t>
            </a:r>
            <a:r>
              <a:rPr lang="en-US" b="1" dirty="0" smtClean="0"/>
              <a:t> to be fully redundant for its </a:t>
            </a:r>
            <a:r>
              <a:rPr lang="en-US" b="1" dirty="0" err="1" smtClean="0"/>
              <a:t>wavefront</a:t>
            </a:r>
            <a:r>
              <a:rPr lang="en-US" b="1" dirty="0" smtClean="0"/>
              <a:t> sensing role means that twice the area can be observed at once </a:t>
            </a:r>
          </a:p>
          <a:p>
            <a:r>
              <a:rPr lang="en-US" b="1" dirty="0" err="1" smtClean="0"/>
              <a:t>NIRCam’s</a:t>
            </a:r>
            <a:r>
              <a:rPr lang="en-US" b="1" dirty="0" smtClean="0"/>
              <a:t> expanded wavelength range as compared to HST’s combined with HST-like angular resolution opens new avenues for studying galaxy assembly</a:t>
            </a:r>
          </a:p>
          <a:p>
            <a:r>
              <a:rPr lang="en-US" b="1" dirty="0" smtClean="0"/>
              <a:t>Combining </a:t>
            </a:r>
            <a:r>
              <a:rPr lang="en-US" b="1" dirty="0" err="1" smtClean="0"/>
              <a:t>NIRCam</a:t>
            </a:r>
            <a:r>
              <a:rPr lang="en-US" b="1" dirty="0" smtClean="0"/>
              <a:t> imagery with MIRI, </a:t>
            </a:r>
            <a:r>
              <a:rPr lang="en-US" b="1" dirty="0" err="1" smtClean="0"/>
              <a:t>NIRSpec</a:t>
            </a:r>
            <a:r>
              <a:rPr lang="en-US" b="1" dirty="0" smtClean="0"/>
              <a:t>, and NIRISS data will let us address questions that have been completely out of reach until JWST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FAFD-7BCC-427F-8B43-A6855B394B6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0"/>
            <a:ext cx="7848600" cy="1219200"/>
          </a:xfrm>
        </p:spPr>
        <p:txBody>
          <a:bodyPr/>
          <a:lstStyle/>
          <a:p>
            <a:r>
              <a:rPr lang="en-US" sz="2800" b="1" dirty="0" err="1"/>
              <a:t>NIRCam</a:t>
            </a:r>
            <a:r>
              <a:rPr lang="en-US" sz="2800" b="1" dirty="0"/>
              <a:t> </a:t>
            </a:r>
            <a:r>
              <a:rPr lang="en-US" sz="2800" b="1" dirty="0" smtClean="0"/>
              <a:t>: Your Next Near-Infrared Camera in Space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2903" y="1146597"/>
            <a:ext cx="7162800" cy="1291803"/>
          </a:xfrm>
        </p:spPr>
        <p:txBody>
          <a:bodyPr/>
          <a:lstStyle/>
          <a:p>
            <a:r>
              <a:rPr lang="en-US" sz="2000" dirty="0" smtClean="0"/>
              <a:t>Marcia </a:t>
            </a:r>
            <a:r>
              <a:rPr lang="en-US" sz="2000" dirty="0" err="1" smtClean="0"/>
              <a:t>Rieke</a:t>
            </a:r>
            <a:r>
              <a:rPr lang="en-US" sz="2000" dirty="0" smtClean="0"/>
              <a:t>  for the </a:t>
            </a:r>
            <a:r>
              <a:rPr lang="en-US" sz="2000" dirty="0" err="1" smtClean="0"/>
              <a:t>NIRCam</a:t>
            </a:r>
            <a:r>
              <a:rPr lang="en-US" sz="2000" dirty="0" smtClean="0"/>
              <a:t> </a:t>
            </a:r>
            <a:r>
              <a:rPr lang="en-US" sz="2000" dirty="0" err="1" smtClean="0"/>
              <a:t>Exgal</a:t>
            </a:r>
            <a:r>
              <a:rPr lang="en-US" sz="2000" dirty="0" smtClean="0"/>
              <a:t> Team</a:t>
            </a:r>
          </a:p>
          <a:p>
            <a:r>
              <a:rPr lang="en-US" sz="1800" dirty="0" err="1"/>
              <a:t>Stefi</a:t>
            </a:r>
            <a:r>
              <a:rPr lang="en-US" sz="1800" dirty="0"/>
              <a:t> Baum, Alan Dressler, Eiichi </a:t>
            </a:r>
            <a:r>
              <a:rPr lang="en-US" sz="1800" dirty="0" err="1" smtClean="0"/>
              <a:t>Egami</a:t>
            </a:r>
            <a:r>
              <a:rPr lang="en-US" sz="1800" dirty="0" smtClean="0"/>
              <a:t>, Daniel </a:t>
            </a:r>
            <a:r>
              <a:rPr lang="en-US" sz="1800" dirty="0"/>
              <a:t>Eisenstein, Laura Ferrarese, Brenda Frye, </a:t>
            </a:r>
            <a:r>
              <a:rPr lang="en-US" sz="1800" dirty="0" smtClean="0"/>
              <a:t>Kevin </a:t>
            </a:r>
            <a:r>
              <a:rPr lang="en-US" sz="1800" dirty="0" err="1" smtClean="0"/>
              <a:t>Hainline</a:t>
            </a:r>
            <a:r>
              <a:rPr lang="en-US" sz="1800" dirty="0" smtClean="0"/>
              <a:t>, Don </a:t>
            </a:r>
            <a:r>
              <a:rPr lang="en-US" sz="1800" dirty="0"/>
              <a:t>Hall, </a:t>
            </a:r>
            <a:r>
              <a:rPr lang="en-US" sz="1800" dirty="0" smtClean="0"/>
              <a:t>Gerald </a:t>
            </a:r>
            <a:r>
              <a:rPr lang="en-US" sz="1800" dirty="0" err="1" smtClean="0"/>
              <a:t>Kriss</a:t>
            </a:r>
            <a:r>
              <a:rPr lang="en-US" sz="1800" dirty="0"/>
              <a:t>, Simon Lilly, George </a:t>
            </a:r>
            <a:r>
              <a:rPr lang="en-US" sz="1800" dirty="0" err="1"/>
              <a:t>Rieke</a:t>
            </a:r>
            <a:r>
              <a:rPr lang="en-US" sz="1800" dirty="0"/>
              <a:t>,  Brant Robertson, Dan Stark</a:t>
            </a:r>
            <a:r>
              <a:rPr lang="en-US" sz="1800" dirty="0" smtClean="0"/>
              <a:t>, Christina </a:t>
            </a:r>
            <a:r>
              <a:rPr lang="en-US" sz="1800" dirty="0"/>
              <a:t>Williams, and Christopher </a:t>
            </a:r>
            <a:r>
              <a:rPr lang="en-US" sz="1800" dirty="0" err="1" smtClean="0"/>
              <a:t>Willmer</a:t>
            </a:r>
            <a:endParaRPr lang="en-US" sz="18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FAFD-7BCC-427F-8B43-A6855B394B61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" y="2681752"/>
            <a:ext cx="8503920" cy="41412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4041" y="6400800"/>
            <a:ext cx="2213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4</a:t>
            </a:r>
            <a:r>
              <a:rPr lang="en-US" baseline="30000" dirty="0" smtClean="0">
                <a:solidFill>
                  <a:srgbClr val="FFFF00"/>
                </a:solidFill>
              </a:rPr>
              <a:t>th</a:t>
            </a:r>
            <a:r>
              <a:rPr lang="en-US" dirty="0" smtClean="0">
                <a:solidFill>
                  <a:srgbClr val="FFFF00"/>
                </a:solidFill>
              </a:rPr>
              <a:t> of July in Tucson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3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944563" y="176213"/>
            <a:ext cx="6208712" cy="4064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0000FF"/>
                </a:solidFill>
              </a:rPr>
              <a:t>Design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6596"/>
            <a:ext cx="2514600" cy="5486400"/>
          </a:xfrm>
        </p:spPr>
        <p:txBody>
          <a:bodyPr/>
          <a:lstStyle/>
          <a:p>
            <a:pPr marL="231775" lvl="1" indent="-231775" eaLnBrk="1" hangingPunct="1"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00FF"/>
                </a:solidFill>
                <a:ea typeface="+mn-ea"/>
                <a:cs typeface="+mn-cs"/>
              </a:rPr>
              <a:t>Fully redundant with mirror image A and B modules</a:t>
            </a:r>
          </a:p>
          <a:p>
            <a:pPr marL="231775" lvl="1" indent="-231775" eaLnBrk="1" hangingPunct="1"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00FF"/>
                </a:solidFill>
                <a:ea typeface="+mn-ea"/>
                <a:cs typeface="+mn-cs"/>
              </a:rPr>
              <a:t>Refractive optical design</a:t>
            </a:r>
          </a:p>
          <a:p>
            <a:pPr marL="231775" lvl="1" indent="-231775" eaLnBrk="1" hangingPunct="1"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00FF"/>
                </a:solidFill>
                <a:ea typeface="+mn-ea"/>
                <a:cs typeface="+mn-cs"/>
              </a:rPr>
              <a:t>Thermal design uses entire instrument as thermal ballast ; cooling straps attached to the benches</a:t>
            </a:r>
          </a:p>
          <a:p>
            <a:pPr marL="111125" lvl="1" indent="-111125" eaLnBrk="1" hangingPunct="1"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00FF"/>
                </a:solidFill>
                <a:ea typeface="+mn-ea"/>
                <a:cs typeface="+mn-cs"/>
              </a:rPr>
              <a:t>   SIDECAR ASICs digitize detector signals in cold region</a:t>
            </a:r>
          </a:p>
          <a:p>
            <a:pPr marL="231775" lvl="1" indent="-231775"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00FF"/>
                </a:solidFill>
                <a:ea typeface="+mn-ea"/>
                <a:cs typeface="+mn-cs"/>
              </a:rPr>
              <a:t>Uses two detector types – 2.5 </a:t>
            </a:r>
            <a:r>
              <a:rPr lang="en-US" sz="1600" b="1" dirty="0" smtClean="0">
                <a:solidFill>
                  <a:srgbClr val="0000FF"/>
                </a:solidFill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lang="en-US" sz="1600" b="1" dirty="0" smtClean="0">
                <a:solidFill>
                  <a:srgbClr val="0000FF"/>
                </a:solidFill>
                <a:ea typeface="+mn-ea"/>
                <a:cs typeface="+mn-cs"/>
              </a:rPr>
              <a:t>m cut-off  HgCdTe and </a:t>
            </a:r>
            <a:r>
              <a:rPr lang="en-US" sz="1600" b="1" dirty="0" smtClean="0">
                <a:solidFill>
                  <a:srgbClr val="0000FF"/>
                </a:solidFill>
              </a:rPr>
              <a:t>5 </a:t>
            </a:r>
            <a:r>
              <a:rPr lang="en-US" sz="1600" b="1" dirty="0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US" sz="1600" b="1" dirty="0">
                <a:solidFill>
                  <a:srgbClr val="0000FF"/>
                </a:solidFill>
              </a:rPr>
              <a:t>m cut-off </a:t>
            </a:r>
            <a:r>
              <a:rPr lang="en-US" sz="1600" b="1" dirty="0" smtClean="0">
                <a:solidFill>
                  <a:srgbClr val="0000FF"/>
                </a:solidFill>
                <a:ea typeface="+mn-ea"/>
                <a:cs typeface="+mn-cs"/>
              </a:rPr>
              <a:t>HgCdTe (this one is same as used on NIRSpec &amp; NIRISS)</a:t>
            </a:r>
          </a:p>
          <a:p>
            <a:pPr marL="342900" lvl="1" indent="-342900" eaLnBrk="1" hangingPunct="1">
              <a:spcAft>
                <a:spcPct val="40000"/>
              </a:spcAft>
              <a:buFont typeface="Arial" pitchFamily="34" charset="0"/>
              <a:buChar char="•"/>
              <a:defRPr/>
            </a:pPr>
            <a:endParaRPr lang="en-US" sz="1600" b="1" dirty="0" smtClean="0">
              <a:solidFill>
                <a:srgbClr val="0000FF"/>
              </a:solidFill>
              <a:ea typeface="+mn-ea"/>
              <a:cs typeface="+mn-cs"/>
            </a:endParaRPr>
          </a:p>
        </p:txBody>
      </p:sp>
      <p:pic>
        <p:nvPicPr>
          <p:cNvPr id="42" name="Picture 1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4713" y="1344613"/>
            <a:ext cx="4640262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10" descr="JWST Color Square"/>
          <p:cNvSpPr>
            <a:spLocks noChangeArrowheads="1"/>
          </p:cNvSpPr>
          <p:nvPr/>
        </p:nvSpPr>
        <p:spPr bwMode="auto">
          <a:xfrm>
            <a:off x="2287588" y="4108450"/>
            <a:ext cx="13573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Aft>
                <a:spcPct val="15000"/>
              </a:spcAft>
              <a:buClr>
                <a:srgbClr val="0B3D91"/>
              </a:buClr>
              <a:buFont typeface="Wingdings" pitchFamily="2" charset="2"/>
              <a:buNone/>
            </a:pPr>
            <a:r>
              <a:rPr lang="en-US" sz="1600" b="1">
                <a:latin typeface="Arial Narrow" pitchFamily="34" charset="0"/>
              </a:rPr>
              <a:t>Focus and alignment mechanism</a:t>
            </a:r>
          </a:p>
        </p:txBody>
      </p:sp>
      <p:sp>
        <p:nvSpPr>
          <p:cNvPr id="16390" name="Rectangle 11" descr="JWST Color Square"/>
          <p:cNvSpPr>
            <a:spLocks noChangeArrowheads="1"/>
          </p:cNvSpPr>
          <p:nvPr/>
        </p:nvSpPr>
        <p:spPr bwMode="auto">
          <a:xfrm>
            <a:off x="2417763" y="3295650"/>
            <a:ext cx="1498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latin typeface="Arial Narrow" pitchFamily="34" charset="0"/>
              </a:rPr>
              <a:t>Coronagraph</a:t>
            </a:r>
          </a:p>
          <a:p>
            <a:pPr algn="ctr" eaLnBrk="0" hangingPunct="0"/>
            <a:r>
              <a:rPr lang="en-US" sz="1600" b="1">
                <a:latin typeface="Arial Narrow" pitchFamily="34" charset="0"/>
              </a:rPr>
              <a:t>occulting masks</a:t>
            </a:r>
          </a:p>
        </p:txBody>
      </p:sp>
      <p:sp>
        <p:nvSpPr>
          <p:cNvPr id="16391" name="Line 12"/>
          <p:cNvSpPr>
            <a:spLocks noChangeShapeType="1"/>
          </p:cNvSpPr>
          <p:nvPr/>
        </p:nvSpPr>
        <p:spPr bwMode="auto">
          <a:xfrm>
            <a:off x="3657600" y="3849688"/>
            <a:ext cx="493713" cy="2587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16392" name="Rectangle 13" descr="JWST Color Square"/>
          <p:cNvSpPr>
            <a:spLocks noChangeArrowheads="1"/>
          </p:cNvSpPr>
          <p:nvPr/>
        </p:nvSpPr>
        <p:spPr bwMode="auto">
          <a:xfrm>
            <a:off x="4405313" y="1247775"/>
            <a:ext cx="106045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5000"/>
              </a:lnSpc>
              <a:spcAft>
                <a:spcPct val="15000"/>
              </a:spcAft>
              <a:buClr>
                <a:srgbClr val="0B3D91"/>
              </a:buClr>
              <a:buFont typeface="Wingdings" pitchFamily="2" charset="2"/>
              <a:buNone/>
            </a:pPr>
            <a:r>
              <a:rPr lang="en-US" sz="1600" b="1">
                <a:latin typeface="Arial Narrow" pitchFamily="34" charset="0"/>
              </a:rPr>
              <a:t>First fold mirror</a:t>
            </a:r>
          </a:p>
        </p:txBody>
      </p:sp>
      <p:sp>
        <p:nvSpPr>
          <p:cNvPr id="16393" name="Rectangle 14" descr="JWST Color Square"/>
          <p:cNvSpPr>
            <a:spLocks noChangeArrowheads="1"/>
          </p:cNvSpPr>
          <p:nvPr/>
        </p:nvSpPr>
        <p:spPr bwMode="auto">
          <a:xfrm>
            <a:off x="2651125" y="1690688"/>
            <a:ext cx="1212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Aft>
                <a:spcPct val="15000"/>
              </a:spcAft>
              <a:buClr>
                <a:srgbClr val="0B3D91"/>
              </a:buClr>
              <a:buFont typeface="Wingdings" pitchFamily="2" charset="2"/>
              <a:buNone/>
            </a:pPr>
            <a:r>
              <a:rPr lang="en-US" sz="1600" b="1">
                <a:latin typeface="Arial Narrow" pitchFamily="34" charset="0"/>
              </a:rPr>
              <a:t>Collimator lens group</a:t>
            </a:r>
          </a:p>
        </p:txBody>
      </p:sp>
      <p:sp>
        <p:nvSpPr>
          <p:cNvPr id="16394" name="Rectangle 15" descr="JWST Color Square"/>
          <p:cNvSpPr>
            <a:spLocks noChangeArrowheads="1"/>
          </p:cNvSpPr>
          <p:nvPr/>
        </p:nvSpPr>
        <p:spPr bwMode="auto">
          <a:xfrm>
            <a:off x="2254250" y="2579688"/>
            <a:ext cx="132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Aft>
                <a:spcPct val="15000"/>
              </a:spcAft>
              <a:buClr>
                <a:srgbClr val="0B3D91"/>
              </a:buClr>
              <a:buFont typeface="Wingdings" pitchFamily="2" charset="2"/>
              <a:buNone/>
            </a:pPr>
            <a:r>
              <a:rPr lang="en-US" sz="1600" b="1">
                <a:latin typeface="Arial Narrow" pitchFamily="34" charset="0"/>
              </a:rPr>
              <a:t>Dichroic beamsplitter</a:t>
            </a:r>
          </a:p>
        </p:txBody>
      </p:sp>
      <p:sp>
        <p:nvSpPr>
          <p:cNvPr id="16395" name="Rectangle 16" descr="JWST Color Square"/>
          <p:cNvSpPr>
            <a:spLocks noChangeArrowheads="1"/>
          </p:cNvSpPr>
          <p:nvPr/>
        </p:nvSpPr>
        <p:spPr bwMode="auto">
          <a:xfrm>
            <a:off x="2620963" y="5553075"/>
            <a:ext cx="20113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Aft>
                <a:spcPct val="15000"/>
              </a:spcAft>
              <a:buClr>
                <a:srgbClr val="0B3D91"/>
              </a:buClr>
              <a:buFont typeface="Wingdings" pitchFamily="2" charset="2"/>
              <a:buNone/>
            </a:pPr>
            <a:r>
              <a:rPr lang="en-US" sz="1600" b="1">
                <a:latin typeface="Arial Narrow" pitchFamily="34" charset="0"/>
              </a:rPr>
              <a:t>Long wave filter wheel assembly</a:t>
            </a:r>
          </a:p>
        </p:txBody>
      </p:sp>
      <p:sp>
        <p:nvSpPr>
          <p:cNvPr id="16396" name="Rectangle 17" descr="JWST Color Square"/>
          <p:cNvSpPr>
            <a:spLocks noChangeArrowheads="1"/>
          </p:cNvSpPr>
          <p:nvPr/>
        </p:nvSpPr>
        <p:spPr bwMode="auto">
          <a:xfrm>
            <a:off x="4708525" y="5865813"/>
            <a:ext cx="14922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5000"/>
              </a:lnSpc>
              <a:spcAft>
                <a:spcPct val="15000"/>
              </a:spcAft>
              <a:buClr>
                <a:srgbClr val="0B3D91"/>
              </a:buClr>
              <a:buFont typeface="Wingdings" pitchFamily="2" charset="2"/>
              <a:buNone/>
            </a:pPr>
            <a:r>
              <a:rPr lang="en-US" sz="1600" b="1">
                <a:latin typeface="Arial Narrow" pitchFamily="34" charset="0"/>
              </a:rPr>
              <a:t>Long wave camera lens group</a:t>
            </a:r>
          </a:p>
        </p:txBody>
      </p:sp>
      <p:sp>
        <p:nvSpPr>
          <p:cNvPr id="16397" name="Rectangle 18" descr="JWST Color Square"/>
          <p:cNvSpPr>
            <a:spLocks noChangeArrowheads="1"/>
          </p:cNvSpPr>
          <p:nvPr/>
        </p:nvSpPr>
        <p:spPr bwMode="auto">
          <a:xfrm>
            <a:off x="6580188" y="5627688"/>
            <a:ext cx="190976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Aft>
                <a:spcPct val="15000"/>
              </a:spcAft>
              <a:buClr>
                <a:srgbClr val="0B3D91"/>
              </a:buClr>
              <a:buFont typeface="Wingdings" pitchFamily="2" charset="2"/>
              <a:buNone/>
            </a:pPr>
            <a:r>
              <a:rPr lang="en-US" sz="1600" b="1">
                <a:latin typeface="Arial Narrow" pitchFamily="34" charset="0"/>
              </a:rPr>
              <a:t>Long wave focal plane housing</a:t>
            </a:r>
          </a:p>
        </p:txBody>
      </p:sp>
      <p:sp>
        <p:nvSpPr>
          <p:cNvPr id="16398" name="Rectangle 19" descr="JWST Color Square"/>
          <p:cNvSpPr>
            <a:spLocks noChangeArrowheads="1"/>
          </p:cNvSpPr>
          <p:nvPr/>
        </p:nvSpPr>
        <p:spPr bwMode="auto">
          <a:xfrm>
            <a:off x="7908925" y="3349625"/>
            <a:ext cx="13731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Aft>
                <a:spcPct val="15000"/>
              </a:spcAft>
              <a:buClr>
                <a:srgbClr val="0B3D91"/>
              </a:buClr>
              <a:buFont typeface="Wingdings" pitchFamily="2" charset="2"/>
              <a:buNone/>
            </a:pPr>
            <a:r>
              <a:rPr lang="en-US" sz="1600" b="1">
                <a:latin typeface="Arial Narrow" pitchFamily="34" charset="0"/>
              </a:rPr>
              <a:t>Short wave filter wheel assembly</a:t>
            </a:r>
          </a:p>
        </p:txBody>
      </p:sp>
      <p:sp>
        <p:nvSpPr>
          <p:cNvPr id="16399" name="Rectangle 21" descr="JWST Color Square"/>
          <p:cNvSpPr>
            <a:spLocks noChangeArrowheads="1"/>
          </p:cNvSpPr>
          <p:nvPr/>
        </p:nvSpPr>
        <p:spPr bwMode="auto">
          <a:xfrm>
            <a:off x="6786563" y="1165225"/>
            <a:ext cx="13525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 b="1">
                <a:latin typeface="Arial Narrow" pitchFamily="34" charset="0"/>
              </a:rPr>
              <a:t>Short wave fold mirror</a:t>
            </a:r>
          </a:p>
        </p:txBody>
      </p:sp>
      <p:sp>
        <p:nvSpPr>
          <p:cNvPr id="16400" name="Rectangle 22" descr="JWST Color Square"/>
          <p:cNvSpPr>
            <a:spLocks noChangeArrowheads="1"/>
          </p:cNvSpPr>
          <p:nvPr/>
        </p:nvSpPr>
        <p:spPr bwMode="auto">
          <a:xfrm>
            <a:off x="7683500" y="2635250"/>
            <a:ext cx="1612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Aft>
                <a:spcPct val="15000"/>
              </a:spcAft>
              <a:buClr>
                <a:srgbClr val="0B3D91"/>
              </a:buClr>
              <a:buFont typeface="Wingdings" pitchFamily="2" charset="2"/>
              <a:buNone/>
            </a:pPr>
            <a:r>
              <a:rPr lang="en-US" sz="1600" b="1">
                <a:latin typeface="Arial Narrow" pitchFamily="34" charset="0"/>
              </a:rPr>
              <a:t>Pupil imaging lens assembly</a:t>
            </a:r>
          </a:p>
        </p:txBody>
      </p:sp>
      <p:sp>
        <p:nvSpPr>
          <p:cNvPr id="16401" name="Rectangle 23" descr="JWST Color Square"/>
          <p:cNvSpPr>
            <a:spLocks noChangeArrowheads="1"/>
          </p:cNvSpPr>
          <p:nvPr/>
        </p:nvSpPr>
        <p:spPr bwMode="auto">
          <a:xfrm>
            <a:off x="7348538" y="4600575"/>
            <a:ext cx="1816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Aft>
                <a:spcPct val="15000"/>
              </a:spcAft>
              <a:buClr>
                <a:srgbClr val="0B3D91"/>
              </a:buClr>
              <a:buFont typeface="Wingdings" pitchFamily="2" charset="2"/>
              <a:buNone/>
            </a:pPr>
            <a:r>
              <a:rPr lang="en-US" sz="1600" b="1">
                <a:latin typeface="Arial Narrow" pitchFamily="34" charset="0"/>
              </a:rPr>
              <a:t>Short wave focal plane housing</a:t>
            </a:r>
          </a:p>
        </p:txBody>
      </p:sp>
      <p:sp>
        <p:nvSpPr>
          <p:cNvPr id="16402" name="Line 24"/>
          <p:cNvSpPr>
            <a:spLocks noChangeShapeType="1"/>
          </p:cNvSpPr>
          <p:nvPr/>
        </p:nvSpPr>
        <p:spPr bwMode="auto">
          <a:xfrm flipV="1">
            <a:off x="4205288" y="4352925"/>
            <a:ext cx="1050925" cy="1230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16403" name="Line 25"/>
          <p:cNvSpPr>
            <a:spLocks noChangeShapeType="1"/>
          </p:cNvSpPr>
          <p:nvPr/>
        </p:nvSpPr>
        <p:spPr bwMode="auto">
          <a:xfrm flipV="1">
            <a:off x="5680075" y="4284663"/>
            <a:ext cx="314325" cy="1584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16404" name="Line 26"/>
          <p:cNvSpPr>
            <a:spLocks noChangeShapeType="1"/>
          </p:cNvSpPr>
          <p:nvPr/>
        </p:nvSpPr>
        <p:spPr bwMode="auto">
          <a:xfrm flipH="1" flipV="1">
            <a:off x="6526213" y="3105150"/>
            <a:ext cx="1624012" cy="5667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16405" name="Line 27"/>
          <p:cNvSpPr>
            <a:spLocks noChangeShapeType="1"/>
          </p:cNvSpPr>
          <p:nvPr/>
        </p:nvSpPr>
        <p:spPr bwMode="auto">
          <a:xfrm>
            <a:off x="5857875" y="1428750"/>
            <a:ext cx="204788" cy="795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16406" name="Line 28"/>
          <p:cNvSpPr>
            <a:spLocks noChangeShapeType="1"/>
          </p:cNvSpPr>
          <p:nvPr/>
        </p:nvSpPr>
        <p:spPr bwMode="auto">
          <a:xfrm>
            <a:off x="3597275" y="2000250"/>
            <a:ext cx="1304925" cy="688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16407" name="Line 29"/>
          <p:cNvSpPr>
            <a:spLocks noChangeShapeType="1"/>
          </p:cNvSpPr>
          <p:nvPr/>
        </p:nvSpPr>
        <p:spPr bwMode="auto">
          <a:xfrm>
            <a:off x="3373438" y="2879725"/>
            <a:ext cx="1924050" cy="422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16408" name="Text Box 30" descr="JWST Color Square"/>
          <p:cNvSpPr txBox="1">
            <a:spLocks noChangeArrowheads="1"/>
          </p:cNvSpPr>
          <p:nvPr/>
        </p:nvSpPr>
        <p:spPr bwMode="auto">
          <a:xfrm>
            <a:off x="3109197" y="849313"/>
            <a:ext cx="1868333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002060"/>
                </a:solidFill>
                <a:latin typeface="Arial Narrow" pitchFamily="34" charset="0"/>
              </a:rPr>
              <a:t>Light from Telescope</a:t>
            </a:r>
          </a:p>
        </p:txBody>
      </p:sp>
      <p:sp>
        <p:nvSpPr>
          <p:cNvPr id="16409" name="Line 33"/>
          <p:cNvSpPr>
            <a:spLocks noChangeShapeType="1"/>
          </p:cNvSpPr>
          <p:nvPr/>
        </p:nvSpPr>
        <p:spPr bwMode="auto">
          <a:xfrm flipH="1" flipV="1">
            <a:off x="6727825" y="5119688"/>
            <a:ext cx="465138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16410" name="Line 34"/>
          <p:cNvSpPr>
            <a:spLocks noChangeShapeType="1"/>
          </p:cNvSpPr>
          <p:nvPr/>
        </p:nvSpPr>
        <p:spPr bwMode="auto">
          <a:xfrm flipH="1" flipV="1">
            <a:off x="7470775" y="4152900"/>
            <a:ext cx="881063" cy="504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16411" name="Line 35"/>
          <p:cNvSpPr>
            <a:spLocks noChangeShapeType="1"/>
          </p:cNvSpPr>
          <p:nvPr/>
        </p:nvSpPr>
        <p:spPr bwMode="auto">
          <a:xfrm flipH="1" flipV="1">
            <a:off x="7469188" y="2625725"/>
            <a:ext cx="544512" cy="322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16412" name="Line 36"/>
          <p:cNvSpPr>
            <a:spLocks noChangeShapeType="1"/>
          </p:cNvSpPr>
          <p:nvPr/>
        </p:nvSpPr>
        <p:spPr bwMode="auto">
          <a:xfrm flipH="1">
            <a:off x="6718300" y="1560513"/>
            <a:ext cx="198438" cy="268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16413" name="Line 37"/>
          <p:cNvSpPr>
            <a:spLocks noChangeShapeType="1"/>
          </p:cNvSpPr>
          <p:nvPr/>
        </p:nvSpPr>
        <p:spPr bwMode="auto">
          <a:xfrm>
            <a:off x="3382963" y="4391025"/>
            <a:ext cx="247650" cy="179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16414" name="Line 38"/>
          <p:cNvSpPr>
            <a:spLocks noChangeShapeType="1"/>
          </p:cNvSpPr>
          <p:nvPr/>
        </p:nvSpPr>
        <p:spPr bwMode="auto">
          <a:xfrm>
            <a:off x="4914900" y="1743075"/>
            <a:ext cx="57150" cy="260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16415" name="Rectangle 20" descr="JWST Color Square"/>
          <p:cNvSpPr>
            <a:spLocks noChangeArrowheads="1"/>
          </p:cNvSpPr>
          <p:nvPr/>
        </p:nvSpPr>
        <p:spPr bwMode="auto">
          <a:xfrm>
            <a:off x="4995863" y="812800"/>
            <a:ext cx="1963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0B3D91"/>
              </a:buClr>
              <a:buFont typeface="Wingdings" pitchFamily="2" charset="2"/>
              <a:buNone/>
            </a:pPr>
            <a:r>
              <a:rPr lang="en-US" sz="1600" b="1">
                <a:latin typeface="Arial Narrow" pitchFamily="34" charset="0"/>
              </a:rPr>
              <a:t>Short wave camera lens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609600" y="6584950"/>
            <a:ext cx="1219200" cy="457200"/>
          </a:xfrm>
        </p:spPr>
        <p:txBody>
          <a:bodyPr/>
          <a:lstStyle/>
          <a:p>
            <a:fld id="{71A6C341-DEEC-4984-BF2F-71BC1F93DCB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481762" y="1143000"/>
            <a:ext cx="450616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4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7775" y="-41256"/>
            <a:ext cx="6648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/>
                </a:solidFill>
              </a:rPr>
              <a:t>Deep Surveys: Design Driver for </a:t>
            </a:r>
            <a:r>
              <a:rPr lang="en-US" sz="2800" b="1" dirty="0" err="1" smtClean="0">
                <a:solidFill>
                  <a:schemeClr val="accent6"/>
                </a:solidFill>
              </a:rPr>
              <a:t>NIRCam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FAFD-7BCC-427F-8B43-A6855B394B61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76" y="1066800"/>
            <a:ext cx="8744248" cy="533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6488668"/>
            <a:ext cx="302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Figure courtesy of Dan Coe.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9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FAFD-7BCC-427F-8B43-A6855B394B61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36889" y="217006"/>
            <a:ext cx="6648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Pick Two Filters at a Time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1600" y="1044575"/>
            <a:ext cx="3911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Filters have names indicating wavelength (100x microns) and width (Wide, Medium, or Narrow)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740226"/>
            <a:ext cx="5029200" cy="353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/>
          <a:srcRect l="2776" t="11514" r="1041" b="4829"/>
          <a:stretch>
            <a:fillRect/>
          </a:stretch>
        </p:blipFill>
        <p:spPr bwMode="auto">
          <a:xfrm>
            <a:off x="-2957" y="3991553"/>
            <a:ext cx="5794157" cy="289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6096000" y="5105400"/>
            <a:ext cx="2514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Transmission of flight W filters.</a:t>
            </a:r>
          </a:p>
        </p:txBody>
      </p:sp>
    </p:spTree>
    <p:extLst>
      <p:ext uri="{BB962C8B-B14F-4D97-AF65-F5344CB8AC3E}">
        <p14:creationId xmlns:p14="http://schemas.microsoft.com/office/powerpoint/2010/main" val="383267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76198"/>
            <a:ext cx="7772400" cy="609600"/>
          </a:xfrm>
        </p:spPr>
        <p:txBody>
          <a:bodyPr/>
          <a:lstStyle/>
          <a:p>
            <a:r>
              <a:rPr lang="en-US" b="1" dirty="0" err="1" smtClean="0"/>
              <a:t>Slitless</a:t>
            </a:r>
            <a:r>
              <a:rPr lang="en-US" b="1" dirty="0" smtClean="0"/>
              <a:t> </a:t>
            </a:r>
            <a:r>
              <a:rPr lang="en-US" b="1" dirty="0" err="1" smtClean="0"/>
              <a:t>Grisms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FAFD-7BCC-427F-8B43-A6855B394B61}" type="slidenum">
              <a:rPr lang="en-US" smtClean="0"/>
              <a:t>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52400" y="827314"/>
            <a:ext cx="3749040" cy="3202266"/>
            <a:chOff x="119746" y="3657596"/>
            <a:chExt cx="3749040" cy="3202266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>
            <a:xfrm>
              <a:off x="119746" y="3984183"/>
              <a:ext cx="3749040" cy="2875679"/>
              <a:chOff x="0" y="3799114"/>
              <a:chExt cx="5078867" cy="3857625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810000"/>
                <a:ext cx="4057650" cy="381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1592" y="3799114"/>
                <a:ext cx="1057275" cy="3857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533400" y="3657596"/>
              <a:ext cx="22284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5-sigma in 1000 sec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68576" y="4038600"/>
            <a:ext cx="9234347" cy="2743200"/>
            <a:chOff x="2761895" y="1233057"/>
            <a:chExt cx="9234347" cy="2743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78" r="1609"/>
            <a:stretch/>
          </p:blipFill>
          <p:spPr bwMode="auto">
            <a:xfrm>
              <a:off x="2761895" y="1233057"/>
              <a:ext cx="9234347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679692" y="1236028"/>
              <a:ext cx="16993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CV2 Test Sample</a:t>
              </a:r>
              <a:endParaRPr lang="en-US" sz="16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901440" y="560725"/>
            <a:ext cx="52425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2"/>
                </a:solidFill>
              </a:rPr>
              <a:t>Row and column-oriented </a:t>
            </a:r>
            <a:r>
              <a:rPr lang="en-US" sz="2000" b="1" dirty="0" err="1" smtClean="0">
                <a:solidFill>
                  <a:schemeClr val="accent2"/>
                </a:solidFill>
              </a:rPr>
              <a:t>grisms</a:t>
            </a:r>
            <a:r>
              <a:rPr lang="en-US" sz="2000" b="1" dirty="0" smtClean="0">
                <a:solidFill>
                  <a:schemeClr val="accent2"/>
                </a:solidFill>
              </a:rPr>
              <a:t> available in the long wavelength arms of </a:t>
            </a:r>
            <a:r>
              <a:rPr lang="en-US" sz="2000" b="1" dirty="0" err="1" smtClean="0">
                <a:solidFill>
                  <a:schemeClr val="accent2"/>
                </a:solidFill>
              </a:rPr>
              <a:t>NIRCam</a:t>
            </a:r>
            <a:endParaRPr lang="en-US" sz="2000" b="1" dirty="0" smtClean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2"/>
                </a:solidFill>
              </a:rPr>
              <a:t>Must be used in series with a bandpass filter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2"/>
                </a:solidFill>
              </a:rPr>
              <a:t>R ~ 1200 at 2.5 microns, 1550 at 5 microns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2"/>
                </a:solidFill>
              </a:rPr>
              <a:t>Both modules have </a:t>
            </a:r>
            <a:r>
              <a:rPr lang="en-US" sz="2000" b="1" dirty="0" err="1" smtClean="0">
                <a:solidFill>
                  <a:schemeClr val="accent2"/>
                </a:solidFill>
              </a:rPr>
              <a:t>grisms</a:t>
            </a:r>
            <a:r>
              <a:rPr lang="en-US" sz="2000" b="1" dirty="0" smtClean="0">
                <a:solidFill>
                  <a:schemeClr val="accent2"/>
                </a:solidFill>
              </a:rPr>
              <a:t> but Mod B will be ~16% less sensitive as the groove side of the </a:t>
            </a:r>
            <a:r>
              <a:rPr lang="en-US" sz="2000" b="1" dirty="0" err="1" smtClean="0">
                <a:solidFill>
                  <a:schemeClr val="accent2"/>
                </a:solidFill>
              </a:rPr>
              <a:t>grisms</a:t>
            </a:r>
            <a:r>
              <a:rPr lang="en-US" sz="2000" b="1" dirty="0" smtClean="0">
                <a:solidFill>
                  <a:schemeClr val="accent2"/>
                </a:solidFill>
              </a:rPr>
              <a:t> was not AR-coated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86" y="6574973"/>
            <a:ext cx="3781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See Greene et al. 2016 SPIE for more details.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4457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286" y="-21771"/>
            <a:ext cx="7772400" cy="1143000"/>
          </a:xfrm>
        </p:spPr>
        <p:txBody>
          <a:bodyPr/>
          <a:lstStyle/>
          <a:p>
            <a:r>
              <a:rPr lang="en-US" b="1" dirty="0" err="1" smtClean="0"/>
              <a:t>Grism</a:t>
            </a:r>
            <a:r>
              <a:rPr lang="en-US" b="1" dirty="0" smtClean="0"/>
              <a:t> Imagery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FAFD-7BCC-427F-8B43-A6855B394B61}" type="slidenum">
              <a:rPr lang="en-US" smtClean="0"/>
              <a:t>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4" y="1295400"/>
            <a:ext cx="8956258" cy="301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7516" y="4291864"/>
            <a:ext cx="2470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HST/WFC3-IR F160W</a:t>
            </a:r>
          </a:p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HUDF (65-hrs)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6443" y="4341658"/>
            <a:ext cx="3038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Simulated  </a:t>
            </a:r>
            <a:r>
              <a:rPr lang="en-US" b="1" dirty="0" err="1" smtClean="0">
                <a:solidFill>
                  <a:schemeClr val="accent2"/>
                </a:solidFill>
              </a:rPr>
              <a:t>NIRCam</a:t>
            </a:r>
            <a:r>
              <a:rPr lang="en-US" b="1" dirty="0" smtClean="0">
                <a:solidFill>
                  <a:schemeClr val="accent2"/>
                </a:solidFill>
              </a:rPr>
              <a:t> F356W</a:t>
            </a:r>
          </a:p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(2-hrs)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5999" y="4315820"/>
            <a:ext cx="2971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Simulated  </a:t>
            </a:r>
            <a:r>
              <a:rPr lang="en-US" b="1" dirty="0" err="1" smtClean="0">
                <a:solidFill>
                  <a:schemeClr val="accent2"/>
                </a:solidFill>
              </a:rPr>
              <a:t>NIRCam</a:t>
            </a:r>
            <a:r>
              <a:rPr lang="en-US" b="1" dirty="0" smtClean="0">
                <a:solidFill>
                  <a:schemeClr val="accent2"/>
                </a:solidFill>
              </a:rPr>
              <a:t> F356W + Row </a:t>
            </a:r>
            <a:r>
              <a:rPr lang="en-US" b="1" dirty="0" err="1" smtClean="0">
                <a:solidFill>
                  <a:schemeClr val="accent2"/>
                </a:solidFill>
              </a:rPr>
              <a:t>Grism</a:t>
            </a:r>
            <a:r>
              <a:rPr lang="en-US" b="1" dirty="0" smtClean="0">
                <a:solidFill>
                  <a:schemeClr val="accent2"/>
                </a:solidFill>
              </a:rPr>
              <a:t> (2-hrs)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516" y="5410200"/>
            <a:ext cx="8860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The simulated </a:t>
            </a:r>
            <a:r>
              <a:rPr lang="en-US" b="1" dirty="0" err="1" smtClean="0">
                <a:solidFill>
                  <a:schemeClr val="accent2"/>
                </a:solidFill>
              </a:rPr>
              <a:t>grism</a:t>
            </a:r>
            <a:r>
              <a:rPr lang="en-US" b="1" dirty="0" smtClean="0">
                <a:solidFill>
                  <a:schemeClr val="accent2"/>
                </a:solidFill>
              </a:rPr>
              <a:t> exposure used z = 6 for all sources with a flat </a:t>
            </a:r>
            <a:r>
              <a:rPr lang="en-US" b="1" i="1" dirty="0" err="1" smtClean="0">
                <a:solidFill>
                  <a:schemeClr val="accent2"/>
                </a:solidFill>
              </a:rPr>
              <a:t>f</a:t>
            </a:r>
            <a:r>
              <a:rPr lang="en-US" b="1" i="1" baseline="-25000" dirty="0" err="1" smtClean="0">
                <a:solidFill>
                  <a:schemeClr val="accent2"/>
                </a:solidFill>
                <a:latin typeface="Symbol" panose="05050102010706020507" pitchFamily="18" charset="2"/>
              </a:rPr>
              <a:t>n</a:t>
            </a:r>
            <a:r>
              <a:rPr lang="en-US" b="1" dirty="0" smtClean="0">
                <a:solidFill>
                  <a:schemeClr val="accent2"/>
                </a:solidFill>
              </a:rPr>
              <a:t>  spectrum with emission lines from </a:t>
            </a:r>
            <a:r>
              <a:rPr lang="en-US" b="1" dirty="0" err="1" smtClean="0">
                <a:solidFill>
                  <a:schemeClr val="accent2"/>
                </a:solidFill>
              </a:rPr>
              <a:t>H</a:t>
            </a:r>
            <a:r>
              <a:rPr lang="en-US" b="1" dirty="0" err="1" smtClean="0">
                <a:solidFill>
                  <a:schemeClr val="accent2"/>
                </a:solidFill>
                <a:latin typeface="Symbol" panose="05050102010706020507" pitchFamily="18" charset="2"/>
              </a:rPr>
              <a:t>b</a:t>
            </a:r>
            <a:r>
              <a:rPr lang="en-US" b="1" dirty="0" smtClean="0">
                <a:solidFill>
                  <a:schemeClr val="accent2"/>
                </a:solidFill>
                <a:latin typeface="Symbol" panose="05050102010706020507" pitchFamily="18" charset="2"/>
              </a:rPr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and [OIII] 4959/5007 with rest frame equivalent widths of 180, 200, and 600 Å respectively.</a:t>
            </a:r>
            <a:endParaRPr lang="en-US" b="1" dirty="0">
              <a:solidFill>
                <a:schemeClr val="accent2"/>
              </a:solidFill>
              <a:latin typeface="Symbol" panose="05050102010706020507" pitchFamily="18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702" y="6488668"/>
            <a:ext cx="2705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Simulations by E. </a:t>
            </a:r>
            <a:r>
              <a:rPr lang="en-US" dirty="0" err="1" smtClean="0">
                <a:solidFill>
                  <a:schemeClr val="accent2"/>
                </a:solidFill>
              </a:rPr>
              <a:t>Egami</a:t>
            </a:r>
            <a:r>
              <a:rPr lang="en-US" dirty="0" smtClean="0">
                <a:solidFill>
                  <a:schemeClr val="accent2"/>
                </a:solidFill>
              </a:rPr>
              <a:t>.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93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25400"/>
            <a:ext cx="6540402" cy="1143000"/>
          </a:xfrm>
        </p:spPr>
        <p:txBody>
          <a:bodyPr/>
          <a:lstStyle/>
          <a:p>
            <a:r>
              <a:rPr lang="en-US" b="1" dirty="0" smtClean="0"/>
              <a:t>Redshifts &amp; Wavelengths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6502963" y="6130981"/>
            <a:ext cx="2513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From Massimo </a:t>
            </a:r>
            <a:r>
              <a:rPr lang="en-US" dirty="0" err="1" smtClean="0"/>
              <a:t>Robberto</a:t>
            </a:r>
            <a:endParaRPr lang="en-US" dirty="0"/>
          </a:p>
        </p:txBody>
      </p:sp>
      <p:pic>
        <p:nvPicPr>
          <p:cNvPr id="9" name="Content Placeholder 8" descr="wavelength_redshift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9" r="12119"/>
          <a:stretch>
            <a:fillRect/>
          </a:stretch>
        </p:blipFill>
        <p:spPr>
          <a:xfrm>
            <a:off x="152400" y="1371600"/>
            <a:ext cx="8348133" cy="4419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FAFD-7BCC-427F-8B43-A6855B394B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6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0"/>
            <a:ext cx="4953000" cy="3200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9688" defTabSz="642938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3333CC"/>
              </a:solidFill>
              <a:latin typeface="Arial" charset="0"/>
              <a:sym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228600"/>
            <a:ext cx="3048000" cy="609600"/>
          </a:xfrm>
        </p:spPr>
        <p:txBody>
          <a:bodyPr/>
          <a:lstStyle/>
          <a:p>
            <a:r>
              <a:rPr lang="en-US" b="1" dirty="0" smtClean="0"/>
              <a:t>Angular Resolution</a:t>
            </a:r>
            <a:endParaRPr lang="en-US" b="1" dirty="0"/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198176656"/>
              </p:ext>
            </p:extLst>
          </p:nvPr>
        </p:nvGraphicFramePr>
        <p:xfrm>
          <a:off x="0" y="0"/>
          <a:ext cx="5029200" cy="2914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514600" y="533400"/>
            <a:ext cx="875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 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rgbClr val="000000"/>
                </a:solidFill>
              </a:rPr>
              <a:t>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76600" y="1676400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3.6 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rgbClr val="000000"/>
                </a:solidFill>
              </a:rPr>
              <a:t>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FAFD-7BCC-427F-8B43-A6855B394B61}" type="slidenum">
              <a:rPr lang="en-US" smtClean="0"/>
              <a:t>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36603" y="6424315"/>
            <a:ext cx="389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Holwerda</a:t>
            </a:r>
            <a:r>
              <a:rPr lang="en-US" b="1" dirty="0" smtClean="0">
                <a:solidFill>
                  <a:srgbClr val="0000FF"/>
                </a:solidFill>
              </a:rPr>
              <a:t> et al. 2015 </a:t>
            </a:r>
            <a:r>
              <a:rPr lang="en-US" b="1" dirty="0" err="1" smtClean="0">
                <a:solidFill>
                  <a:srgbClr val="0000FF"/>
                </a:solidFill>
              </a:rPr>
              <a:t>ApJ</a:t>
            </a:r>
            <a:r>
              <a:rPr lang="en-US" b="1" dirty="0" smtClean="0">
                <a:solidFill>
                  <a:srgbClr val="0000FF"/>
                </a:solidFill>
              </a:rPr>
              <a:t>, 808,6</a:t>
            </a:r>
            <a:endParaRPr lang="en-US" b="1" dirty="0">
              <a:solidFill>
                <a:srgbClr val="0000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73996" y="1371600"/>
            <a:ext cx="3716020" cy="4754880"/>
            <a:chOff x="5150818" y="1371600"/>
            <a:chExt cx="3716020" cy="4754880"/>
          </a:xfrm>
        </p:grpSpPr>
        <p:grpSp>
          <p:nvGrpSpPr>
            <p:cNvPr id="4" name="Group 3"/>
            <p:cNvGrpSpPr/>
            <p:nvPr/>
          </p:nvGrpSpPr>
          <p:grpSpPr>
            <a:xfrm>
              <a:off x="5150818" y="1371600"/>
              <a:ext cx="3716020" cy="4754880"/>
              <a:chOff x="5281960" y="1349828"/>
              <a:chExt cx="3716020" cy="4754880"/>
            </a:xfrm>
          </p:grpSpPr>
          <p:pic>
            <p:nvPicPr>
              <p:cNvPr id="3074" name="Picture 2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1960" y="1349828"/>
                <a:ext cx="3703320" cy="4754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14" name="Chart 1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002405317"/>
                  </p:ext>
                </p:extLst>
              </p:nvPr>
            </p:nvGraphicFramePr>
            <p:xfrm>
              <a:off x="5523260" y="1536518"/>
              <a:ext cx="3474720" cy="2286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</p:grpSp>
        <p:graphicFrame>
          <p:nvGraphicFramePr>
            <p:cNvPr id="13" name="Chart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45291595"/>
                </p:ext>
              </p:extLst>
            </p:nvPr>
          </p:nvGraphicFramePr>
          <p:xfrm>
            <a:off x="5387885" y="3723531"/>
            <a:ext cx="3474720" cy="228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8" name="TextBox 7"/>
          <p:cNvSpPr txBox="1"/>
          <p:nvPr/>
        </p:nvSpPr>
        <p:spPr>
          <a:xfrm>
            <a:off x="5664198" y="3369737"/>
            <a:ext cx="1878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NIRCam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resolution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64201" y="5520265"/>
            <a:ext cx="1878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NIRCam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resolution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200" y="3539014"/>
            <a:ext cx="4495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JWST + </a:t>
            </a:r>
            <a:r>
              <a:rPr lang="en-US" sz="2400" b="1" dirty="0" err="1">
                <a:solidFill>
                  <a:srgbClr val="0033CC"/>
                </a:solidFill>
                <a:latin typeface="+mj-lt"/>
                <a:ea typeface="+mj-ea"/>
                <a:cs typeface="+mj-cs"/>
              </a:rPr>
              <a:t>NIRCam</a:t>
            </a:r>
            <a:r>
              <a:rPr lang="en-US" sz="2400" b="1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 have enough resolution to study the structure of distant galaxies. The plots at right show the two-pixel resolution at 2 microns.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IRCam_highz">
  <a:themeElements>
    <a:clrScheme name="Blank Presentation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.po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Default Design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NIRCam_highz</Template>
  <TotalTime>5514</TotalTime>
  <Words>1003</Words>
  <Application>Microsoft Office PowerPoint</Application>
  <PresentationFormat>On-screen Show (4:3)</PresentationFormat>
  <Paragraphs>151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Arial Narrow</vt:lpstr>
      <vt:lpstr>Calibri</vt:lpstr>
      <vt:lpstr>Symbol</vt:lpstr>
      <vt:lpstr>Tahoma</vt:lpstr>
      <vt:lpstr>Times New Roman</vt:lpstr>
      <vt:lpstr>Wingdings</vt:lpstr>
      <vt:lpstr>NIRCam_highz</vt:lpstr>
      <vt:lpstr>NIRCam: 0.6 to 5 Micron Imager</vt:lpstr>
      <vt:lpstr>NIRCam : Your Next Near-Infrared Camera in Space</vt:lpstr>
      <vt:lpstr>Design Overview</vt:lpstr>
      <vt:lpstr>PowerPoint Presentation</vt:lpstr>
      <vt:lpstr>PowerPoint Presentation</vt:lpstr>
      <vt:lpstr>Slitless Grisms</vt:lpstr>
      <vt:lpstr>Grism Imagery</vt:lpstr>
      <vt:lpstr>Redshifts &amp; Wavelengths</vt:lpstr>
      <vt:lpstr>Angular Resolution</vt:lpstr>
      <vt:lpstr>Full Near-IR Coverage is a Game Changer</vt:lpstr>
      <vt:lpstr>Period of Galaxy Assembly (2 &lt; z&lt; 7)</vt:lpstr>
      <vt:lpstr>Interesting Complications</vt:lpstr>
      <vt:lpstr>Sample Program</vt:lpstr>
      <vt:lpstr>But Large Numbers at z&gt;10 Not Expected</vt:lpstr>
      <vt:lpstr>Supernovae</vt:lpstr>
      <vt:lpstr>Nearby Galaxies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Marcia Rieke</dc:creator>
  <cp:lastModifiedBy>Marcia Rieke</cp:lastModifiedBy>
  <cp:revision>112</cp:revision>
  <dcterms:created xsi:type="dcterms:W3CDTF">2014-09-06T03:43:32Z</dcterms:created>
  <dcterms:modified xsi:type="dcterms:W3CDTF">2016-07-04T11:38:33Z</dcterms:modified>
</cp:coreProperties>
</file>